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80" r:id="rId5"/>
    <p:sldId id="281" r:id="rId6"/>
    <p:sldId id="288" r:id="rId7"/>
    <p:sldId id="282" r:id="rId8"/>
    <p:sldId id="283" r:id="rId9"/>
    <p:sldId id="285" r:id="rId10"/>
    <p:sldId id="284" r:id="rId11"/>
    <p:sldId id="287" r:id="rId12"/>
    <p:sldId id="289"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293D3-846C-41A0-BF7E-BC18564FDBE3}" v="81" dt="2025-01-29T03:16:0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o DeSousa" userId="edf9857b-8dbb-4dfd-885f-68fa70fa74b8" providerId="ADAL" clId="{ED0293D3-846C-41A0-BF7E-BC18564FDBE3}"/>
    <pc:docChg chg="undo custSel addSld delSld modSld">
      <pc:chgData name="Mateo DeSousa" userId="edf9857b-8dbb-4dfd-885f-68fa70fa74b8" providerId="ADAL" clId="{ED0293D3-846C-41A0-BF7E-BC18564FDBE3}" dt="2025-01-29T03:21:31.405" v="1156" actId="207"/>
      <pc:docMkLst>
        <pc:docMk/>
      </pc:docMkLst>
      <pc:sldChg chg="modSp mod modTransition modNotesTx">
        <pc:chgData name="Mateo DeSousa" userId="edf9857b-8dbb-4dfd-885f-68fa70fa74b8" providerId="ADAL" clId="{ED0293D3-846C-41A0-BF7E-BC18564FDBE3}" dt="2025-01-29T03:04:14.590" v="1127"/>
        <pc:sldMkLst>
          <pc:docMk/>
          <pc:sldMk cId="1583120128" sldId="280"/>
        </pc:sldMkLst>
        <pc:spChg chg="mod">
          <ac:chgData name="Mateo DeSousa" userId="edf9857b-8dbb-4dfd-885f-68fa70fa74b8" providerId="ADAL" clId="{ED0293D3-846C-41A0-BF7E-BC18564FDBE3}" dt="2025-01-29T02:49:28.714" v="927" actId="20577"/>
          <ac:spMkLst>
            <pc:docMk/>
            <pc:sldMk cId="1583120128" sldId="280"/>
            <ac:spMk id="3" creationId="{DB93FB3F-A8D4-46D3-A1C6-C79C64563729}"/>
          </ac:spMkLst>
        </pc:spChg>
      </pc:sldChg>
      <pc:sldChg chg="addSp modSp mod modTransition modNotesTx">
        <pc:chgData name="Mateo DeSousa" userId="edf9857b-8dbb-4dfd-885f-68fa70fa74b8" providerId="ADAL" clId="{ED0293D3-846C-41A0-BF7E-BC18564FDBE3}" dt="2025-01-29T03:03:07.719" v="1126"/>
        <pc:sldMkLst>
          <pc:docMk/>
          <pc:sldMk cId="3265077456" sldId="281"/>
        </pc:sldMkLst>
        <pc:spChg chg="mod">
          <ac:chgData name="Mateo DeSousa" userId="edf9857b-8dbb-4dfd-885f-68fa70fa74b8" providerId="ADAL" clId="{ED0293D3-846C-41A0-BF7E-BC18564FDBE3}" dt="2025-01-29T02:43:37.294" v="738" actId="207"/>
          <ac:spMkLst>
            <pc:docMk/>
            <pc:sldMk cId="3265077456" sldId="281"/>
            <ac:spMk id="2" creationId="{AF71F205-E8A9-4237-8AD2-ABD9BF694F3E}"/>
          </ac:spMkLst>
        </pc:spChg>
        <pc:spChg chg="add mod">
          <ac:chgData name="Mateo DeSousa" userId="edf9857b-8dbb-4dfd-885f-68fa70fa74b8" providerId="ADAL" clId="{ED0293D3-846C-41A0-BF7E-BC18564FDBE3}" dt="2025-01-29T02:40:08.837" v="553" actId="255"/>
          <ac:spMkLst>
            <pc:docMk/>
            <pc:sldMk cId="3265077456" sldId="281"/>
            <ac:spMk id="3" creationId="{8096E9CB-1019-716E-5760-AE4C09A2977D}"/>
          </ac:spMkLst>
        </pc:spChg>
        <pc:graphicFrameChg chg="mod">
          <ac:chgData name="Mateo DeSousa" userId="edf9857b-8dbb-4dfd-885f-68fa70fa74b8" providerId="ADAL" clId="{ED0293D3-846C-41A0-BF7E-BC18564FDBE3}" dt="2025-01-29T02:15:51.828" v="21" actId="20577"/>
          <ac:graphicFrameMkLst>
            <pc:docMk/>
            <pc:sldMk cId="3265077456" sldId="281"/>
            <ac:graphicFrameMk id="12" creationId="{1E5659A2-FA7D-4C38-864B-37B42C27540F}"/>
          </ac:graphicFrameMkLst>
        </pc:graphicFrameChg>
      </pc:sldChg>
      <pc:sldChg chg="modSp mod modTransition modNotesTx">
        <pc:chgData name="Mateo DeSousa" userId="edf9857b-8dbb-4dfd-885f-68fa70fa74b8" providerId="ADAL" clId="{ED0293D3-846C-41A0-BF7E-BC18564FDBE3}" dt="2025-01-29T02:57:11.039" v="1095"/>
        <pc:sldMkLst>
          <pc:docMk/>
          <pc:sldMk cId="463764480" sldId="282"/>
        </pc:sldMkLst>
        <pc:spChg chg="mod">
          <ac:chgData name="Mateo DeSousa" userId="edf9857b-8dbb-4dfd-885f-68fa70fa74b8" providerId="ADAL" clId="{ED0293D3-846C-41A0-BF7E-BC18564FDBE3}" dt="2025-01-29T02:43:42.186" v="739" actId="207"/>
          <ac:spMkLst>
            <pc:docMk/>
            <pc:sldMk cId="463764480" sldId="282"/>
            <ac:spMk id="2" creationId="{9CCA8654-151C-29E1-49EA-519909AAA865}"/>
          </ac:spMkLst>
        </pc:spChg>
      </pc:sldChg>
      <pc:sldChg chg="addSp modSp mod modTransition modNotesTx">
        <pc:chgData name="Mateo DeSousa" userId="edf9857b-8dbb-4dfd-885f-68fa70fa74b8" providerId="ADAL" clId="{ED0293D3-846C-41A0-BF7E-BC18564FDBE3}" dt="2025-01-29T03:10:40.463" v="1146"/>
        <pc:sldMkLst>
          <pc:docMk/>
          <pc:sldMk cId="366917481" sldId="283"/>
        </pc:sldMkLst>
        <pc:spChg chg="mod">
          <ac:chgData name="Mateo DeSousa" userId="edf9857b-8dbb-4dfd-885f-68fa70fa74b8" providerId="ADAL" clId="{ED0293D3-846C-41A0-BF7E-BC18564FDBE3}" dt="2025-01-29T02:43:28.193" v="735" actId="207"/>
          <ac:spMkLst>
            <pc:docMk/>
            <pc:sldMk cId="366917481" sldId="283"/>
            <ac:spMk id="2" creationId="{D2AD5BE2-BEA1-D92A-B6E1-F1DBEAB728DC}"/>
          </ac:spMkLst>
        </pc:spChg>
        <pc:spChg chg="mod">
          <ac:chgData name="Mateo DeSousa" userId="edf9857b-8dbb-4dfd-885f-68fa70fa74b8" providerId="ADAL" clId="{ED0293D3-846C-41A0-BF7E-BC18564FDBE3}" dt="2025-01-29T02:43:25.360" v="734" actId="207"/>
          <ac:spMkLst>
            <pc:docMk/>
            <pc:sldMk cId="366917481" sldId="283"/>
            <ac:spMk id="3" creationId="{11EE342B-2B8B-BB33-2833-B2720C8771C2}"/>
          </ac:spMkLst>
        </pc:spChg>
        <pc:spChg chg="mod">
          <ac:chgData name="Mateo DeSousa" userId="edf9857b-8dbb-4dfd-885f-68fa70fa74b8" providerId="ADAL" clId="{ED0293D3-846C-41A0-BF7E-BC18564FDBE3}" dt="2025-01-29T02:43:19.300" v="731" actId="207"/>
          <ac:spMkLst>
            <pc:docMk/>
            <pc:sldMk cId="366917481" sldId="283"/>
            <ac:spMk id="4" creationId="{4132647E-2996-0721-6432-0DC5C0E81907}"/>
          </ac:spMkLst>
        </pc:spChg>
        <pc:spChg chg="mod">
          <ac:chgData name="Mateo DeSousa" userId="edf9857b-8dbb-4dfd-885f-68fa70fa74b8" providerId="ADAL" clId="{ED0293D3-846C-41A0-BF7E-BC18564FDBE3}" dt="2025-01-29T02:43:24.002" v="733" actId="207"/>
          <ac:spMkLst>
            <pc:docMk/>
            <pc:sldMk cId="366917481" sldId="283"/>
            <ac:spMk id="5" creationId="{2BC2FCB6-DCF3-C542-F6CD-AECB864E6974}"/>
          </ac:spMkLst>
        </pc:spChg>
        <pc:spChg chg="mod">
          <ac:chgData name="Mateo DeSousa" userId="edf9857b-8dbb-4dfd-885f-68fa70fa74b8" providerId="ADAL" clId="{ED0293D3-846C-41A0-BF7E-BC18564FDBE3}" dt="2025-01-29T02:43:21.224" v="732" actId="207"/>
          <ac:spMkLst>
            <pc:docMk/>
            <pc:sldMk cId="366917481" sldId="283"/>
            <ac:spMk id="6" creationId="{2135D832-5502-64D0-EDF1-04A727B61C1C}"/>
          </ac:spMkLst>
        </pc:spChg>
        <pc:spChg chg="add mod">
          <ac:chgData name="Mateo DeSousa" userId="edf9857b-8dbb-4dfd-885f-68fa70fa74b8" providerId="ADAL" clId="{ED0293D3-846C-41A0-BF7E-BC18564FDBE3}" dt="2025-01-29T02:43:14" v="730"/>
          <ac:spMkLst>
            <pc:docMk/>
            <pc:sldMk cId="366917481" sldId="283"/>
            <ac:spMk id="7" creationId="{2E468DA6-5065-254F-7077-16E836C5086B}"/>
          </ac:spMkLst>
        </pc:spChg>
      </pc:sldChg>
      <pc:sldChg chg="modSp mod modTransition modNotesTx">
        <pc:chgData name="Mateo DeSousa" userId="edf9857b-8dbb-4dfd-885f-68fa70fa74b8" providerId="ADAL" clId="{ED0293D3-846C-41A0-BF7E-BC18564FDBE3}" dt="2025-01-29T02:59:02.247" v="1108"/>
        <pc:sldMkLst>
          <pc:docMk/>
          <pc:sldMk cId="3434877899" sldId="284"/>
        </pc:sldMkLst>
        <pc:spChg chg="mod">
          <ac:chgData name="Mateo DeSousa" userId="edf9857b-8dbb-4dfd-885f-68fa70fa74b8" providerId="ADAL" clId="{ED0293D3-846C-41A0-BF7E-BC18564FDBE3}" dt="2025-01-29T02:44:06.583" v="749" actId="207"/>
          <ac:spMkLst>
            <pc:docMk/>
            <pc:sldMk cId="3434877899" sldId="284"/>
            <ac:spMk id="2" creationId="{B47AFD90-6655-DB8D-4B24-E566D87E6F7D}"/>
          </ac:spMkLst>
        </pc:spChg>
        <pc:spChg chg="mod">
          <ac:chgData name="Mateo DeSousa" userId="edf9857b-8dbb-4dfd-885f-68fa70fa74b8" providerId="ADAL" clId="{ED0293D3-846C-41A0-BF7E-BC18564FDBE3}" dt="2025-01-29T02:46:11.778" v="857" actId="20577"/>
          <ac:spMkLst>
            <pc:docMk/>
            <pc:sldMk cId="3434877899" sldId="284"/>
            <ac:spMk id="3" creationId="{228D99A8-E645-C2CF-5B28-33F549D65152}"/>
          </ac:spMkLst>
        </pc:spChg>
      </pc:sldChg>
      <pc:sldChg chg="modSp mod modTransition modNotesTx">
        <pc:chgData name="Mateo DeSousa" userId="edf9857b-8dbb-4dfd-885f-68fa70fa74b8" providerId="ADAL" clId="{ED0293D3-846C-41A0-BF7E-BC18564FDBE3}" dt="2025-01-29T02:58:48.797" v="1107"/>
        <pc:sldMkLst>
          <pc:docMk/>
          <pc:sldMk cId="391223344" sldId="285"/>
        </pc:sldMkLst>
        <pc:spChg chg="mod">
          <ac:chgData name="Mateo DeSousa" userId="edf9857b-8dbb-4dfd-885f-68fa70fa74b8" providerId="ADAL" clId="{ED0293D3-846C-41A0-BF7E-BC18564FDBE3}" dt="2025-01-29T02:43:45.387" v="740" actId="207"/>
          <ac:spMkLst>
            <pc:docMk/>
            <pc:sldMk cId="391223344" sldId="285"/>
            <ac:spMk id="2" creationId="{502CC99F-75AA-3EFE-BC66-C37ACC9E46E5}"/>
          </ac:spMkLst>
        </pc:spChg>
        <pc:spChg chg="mod">
          <ac:chgData name="Mateo DeSousa" userId="edf9857b-8dbb-4dfd-885f-68fa70fa74b8" providerId="ADAL" clId="{ED0293D3-846C-41A0-BF7E-BC18564FDBE3}" dt="2025-01-29T02:47:31.573" v="858" actId="1076"/>
          <ac:spMkLst>
            <pc:docMk/>
            <pc:sldMk cId="391223344" sldId="285"/>
            <ac:spMk id="3" creationId="{28B20CBA-91FE-DB9C-DFFA-8428F01440E9}"/>
          </ac:spMkLst>
        </pc:spChg>
        <pc:spChg chg="mod">
          <ac:chgData name="Mateo DeSousa" userId="edf9857b-8dbb-4dfd-885f-68fa70fa74b8" providerId="ADAL" clId="{ED0293D3-846C-41A0-BF7E-BC18564FDBE3}" dt="2025-01-29T02:48:12.182" v="866" actId="403"/>
          <ac:spMkLst>
            <pc:docMk/>
            <pc:sldMk cId="391223344" sldId="285"/>
            <ac:spMk id="4" creationId="{89023B17-295C-8217-3A87-21D13573E164}"/>
          </ac:spMkLst>
        </pc:spChg>
        <pc:spChg chg="mod">
          <ac:chgData name="Mateo DeSousa" userId="edf9857b-8dbb-4dfd-885f-68fa70fa74b8" providerId="ADAL" clId="{ED0293D3-846C-41A0-BF7E-BC18564FDBE3}" dt="2025-01-29T02:47:36.531" v="859" actId="1076"/>
          <ac:spMkLst>
            <pc:docMk/>
            <pc:sldMk cId="391223344" sldId="285"/>
            <ac:spMk id="5" creationId="{5738235E-C162-E6D8-CCF3-DF0B009DDD06}"/>
          </ac:spMkLst>
        </pc:spChg>
        <pc:spChg chg="mod">
          <ac:chgData name="Mateo DeSousa" userId="edf9857b-8dbb-4dfd-885f-68fa70fa74b8" providerId="ADAL" clId="{ED0293D3-846C-41A0-BF7E-BC18564FDBE3}" dt="2025-01-29T02:48:10.396" v="865" actId="403"/>
          <ac:spMkLst>
            <pc:docMk/>
            <pc:sldMk cId="391223344" sldId="285"/>
            <ac:spMk id="6" creationId="{568F788E-AA84-D4C4-605A-1980AEF50ECA}"/>
          </ac:spMkLst>
        </pc:spChg>
        <pc:spChg chg="mod">
          <ac:chgData name="Mateo DeSousa" userId="edf9857b-8dbb-4dfd-885f-68fa70fa74b8" providerId="ADAL" clId="{ED0293D3-846C-41A0-BF7E-BC18564FDBE3}" dt="2025-01-29T02:47:45.211" v="860" actId="1076"/>
          <ac:spMkLst>
            <pc:docMk/>
            <pc:sldMk cId="391223344" sldId="285"/>
            <ac:spMk id="7" creationId="{E6E1F6D0-0CAB-38E2-F0E7-013111D9E7AD}"/>
          </ac:spMkLst>
        </pc:spChg>
        <pc:spChg chg="mod">
          <ac:chgData name="Mateo DeSousa" userId="edf9857b-8dbb-4dfd-885f-68fa70fa74b8" providerId="ADAL" clId="{ED0293D3-846C-41A0-BF7E-BC18564FDBE3}" dt="2025-01-29T02:48:08.297" v="864" actId="403"/>
          <ac:spMkLst>
            <pc:docMk/>
            <pc:sldMk cId="391223344" sldId="285"/>
            <ac:spMk id="8" creationId="{81F273BC-2380-11F6-44B9-DC43CE7CBC53}"/>
          </ac:spMkLst>
        </pc:spChg>
      </pc:sldChg>
      <pc:sldChg chg="modSp mod modTransition">
        <pc:chgData name="Mateo DeSousa" userId="edf9857b-8dbb-4dfd-885f-68fa70fa74b8" providerId="ADAL" clId="{ED0293D3-846C-41A0-BF7E-BC18564FDBE3}" dt="2025-01-29T03:16:08.003" v="1155"/>
        <pc:sldMkLst>
          <pc:docMk/>
          <pc:sldMk cId="3147323726" sldId="286"/>
        </pc:sldMkLst>
        <pc:spChg chg="mod">
          <ac:chgData name="Mateo DeSousa" userId="edf9857b-8dbb-4dfd-885f-68fa70fa74b8" providerId="ADAL" clId="{ED0293D3-846C-41A0-BF7E-BC18564FDBE3}" dt="2025-01-29T02:44:14.615" v="753" actId="207"/>
          <ac:spMkLst>
            <pc:docMk/>
            <pc:sldMk cId="3147323726" sldId="286"/>
            <ac:spMk id="2" creationId="{CC864B61-1880-907D-77AB-7C6192E5C574}"/>
          </ac:spMkLst>
        </pc:spChg>
        <pc:spChg chg="mod">
          <ac:chgData name="Mateo DeSousa" userId="edf9857b-8dbb-4dfd-885f-68fa70fa74b8" providerId="ADAL" clId="{ED0293D3-846C-41A0-BF7E-BC18564FDBE3}" dt="2025-01-29T02:36:59.568" v="539" actId="20577"/>
          <ac:spMkLst>
            <pc:docMk/>
            <pc:sldMk cId="3147323726" sldId="286"/>
            <ac:spMk id="3" creationId="{48E911F8-D094-D777-B2CA-F152C5852AFA}"/>
          </ac:spMkLst>
        </pc:spChg>
      </pc:sldChg>
      <pc:sldChg chg="addSp delSp modSp new mod modTransition setBg modNotesTx">
        <pc:chgData name="Mateo DeSousa" userId="edf9857b-8dbb-4dfd-885f-68fa70fa74b8" providerId="ADAL" clId="{ED0293D3-846C-41A0-BF7E-BC18564FDBE3}" dt="2025-01-29T02:59:25.214" v="1112"/>
        <pc:sldMkLst>
          <pc:docMk/>
          <pc:sldMk cId="57319225" sldId="287"/>
        </pc:sldMkLst>
        <pc:spChg chg="mod">
          <ac:chgData name="Mateo DeSousa" userId="edf9857b-8dbb-4dfd-885f-68fa70fa74b8" providerId="ADAL" clId="{ED0293D3-846C-41A0-BF7E-BC18564FDBE3}" dt="2025-01-29T02:44:08.671" v="750" actId="207"/>
          <ac:spMkLst>
            <pc:docMk/>
            <pc:sldMk cId="57319225" sldId="287"/>
            <ac:spMk id="2" creationId="{9BA0900F-84C0-25F5-D2E4-0D6AA826685A}"/>
          </ac:spMkLst>
        </pc:spChg>
        <pc:spChg chg="mod ord">
          <ac:chgData name="Mateo DeSousa" userId="edf9857b-8dbb-4dfd-885f-68fa70fa74b8" providerId="ADAL" clId="{ED0293D3-846C-41A0-BF7E-BC18564FDBE3}" dt="2025-01-29T02:45:02.782" v="795" actId="1076"/>
          <ac:spMkLst>
            <pc:docMk/>
            <pc:sldMk cId="57319225" sldId="287"/>
            <ac:spMk id="3" creationId="{85821AEC-3C35-2440-188E-F482126636CC}"/>
          </ac:spMkLst>
        </pc:spChg>
        <pc:spChg chg="add del">
          <ac:chgData name="Mateo DeSousa" userId="edf9857b-8dbb-4dfd-885f-68fa70fa74b8" providerId="ADAL" clId="{ED0293D3-846C-41A0-BF7E-BC18564FDBE3}" dt="2025-01-29T02:20:31.094" v="249" actId="26606"/>
          <ac:spMkLst>
            <pc:docMk/>
            <pc:sldMk cId="57319225" sldId="287"/>
            <ac:spMk id="7" creationId="{1B3897FC-A693-4656-8FCD-CF609C3BDF8D}"/>
          </ac:spMkLst>
        </pc:spChg>
        <pc:spChg chg="add del">
          <ac:chgData name="Mateo DeSousa" userId="edf9857b-8dbb-4dfd-885f-68fa70fa74b8" providerId="ADAL" clId="{ED0293D3-846C-41A0-BF7E-BC18564FDBE3}" dt="2025-01-29T02:20:33.013" v="251" actId="26606"/>
          <ac:spMkLst>
            <pc:docMk/>
            <pc:sldMk cId="57319225" sldId="287"/>
            <ac:spMk id="9" creationId="{A98FD4FC-479A-4C2B-84A5-CF81E055FBC0}"/>
          </ac:spMkLst>
        </pc:spChg>
        <pc:spChg chg="add del">
          <ac:chgData name="Mateo DeSousa" userId="edf9857b-8dbb-4dfd-885f-68fa70fa74b8" providerId="ADAL" clId="{ED0293D3-846C-41A0-BF7E-BC18564FDBE3}" dt="2025-01-29T02:20:21.987" v="247" actId="26606"/>
          <ac:spMkLst>
            <pc:docMk/>
            <pc:sldMk cId="57319225" sldId="287"/>
            <ac:spMk id="10" creationId="{95CB840F-8E41-4CA5-B79B-25CC80AD234A}"/>
          </ac:spMkLst>
        </pc:spChg>
        <pc:spChg chg="add del">
          <ac:chgData name="Mateo DeSousa" userId="edf9857b-8dbb-4dfd-885f-68fa70fa74b8" providerId="ADAL" clId="{ED0293D3-846C-41A0-BF7E-BC18564FDBE3}" dt="2025-01-29T02:20:33.013" v="251" actId="26606"/>
          <ac:spMkLst>
            <pc:docMk/>
            <pc:sldMk cId="57319225" sldId="287"/>
            <ac:spMk id="11" creationId="{37D54B6C-87D0-4C03-8335-3955179D2B5B}"/>
          </ac:spMkLst>
        </pc:spChg>
        <pc:spChg chg="add del">
          <ac:chgData name="Mateo DeSousa" userId="edf9857b-8dbb-4dfd-885f-68fa70fa74b8" providerId="ADAL" clId="{ED0293D3-846C-41A0-BF7E-BC18564FDBE3}" dt="2025-01-29T02:20:21.987" v="247" actId="26606"/>
          <ac:spMkLst>
            <pc:docMk/>
            <pc:sldMk cId="57319225" sldId="287"/>
            <ac:spMk id="12" creationId="{BEF75C5D-2BA1-43DF-A7EA-02C7DEC122DF}"/>
          </ac:spMkLst>
        </pc:spChg>
        <pc:spChg chg="add del">
          <ac:chgData name="Mateo DeSousa" userId="edf9857b-8dbb-4dfd-885f-68fa70fa74b8" providerId="ADAL" clId="{ED0293D3-846C-41A0-BF7E-BC18564FDBE3}" dt="2025-01-29T02:20:37.944" v="253" actId="26606"/>
          <ac:spMkLst>
            <pc:docMk/>
            <pc:sldMk cId="57319225" sldId="287"/>
            <ac:spMk id="13" creationId="{F662C799-B874-4F21-9E26-28BC92A6598B}"/>
          </ac:spMkLst>
        </pc:spChg>
        <pc:spChg chg="add del">
          <ac:chgData name="Mateo DeSousa" userId="edf9857b-8dbb-4dfd-885f-68fa70fa74b8" providerId="ADAL" clId="{ED0293D3-846C-41A0-BF7E-BC18564FDBE3}" dt="2025-01-29T02:20:39.370" v="255" actId="26606"/>
          <ac:spMkLst>
            <pc:docMk/>
            <pc:sldMk cId="57319225" sldId="287"/>
            <ac:spMk id="15" creationId="{9726E0AA-ACAD-4929-A688-C5F6D3E372B9}"/>
          </ac:spMkLst>
        </pc:spChg>
        <pc:spChg chg="add del">
          <ac:chgData name="Mateo DeSousa" userId="edf9857b-8dbb-4dfd-885f-68fa70fa74b8" providerId="ADAL" clId="{ED0293D3-846C-41A0-BF7E-BC18564FDBE3}" dt="2025-01-29T02:20:39.580" v="257" actId="26606"/>
          <ac:spMkLst>
            <pc:docMk/>
            <pc:sldMk cId="57319225" sldId="287"/>
            <ac:spMk id="17" creationId="{3A7F5D76-1FEC-470A-B476-70574A89C72A}"/>
          </ac:spMkLst>
        </pc:spChg>
        <pc:spChg chg="add del">
          <ac:chgData name="Mateo DeSousa" userId="edf9857b-8dbb-4dfd-885f-68fa70fa74b8" providerId="ADAL" clId="{ED0293D3-846C-41A0-BF7E-BC18564FDBE3}" dt="2025-01-29T02:20:41.306" v="259" actId="26606"/>
          <ac:spMkLst>
            <pc:docMk/>
            <pc:sldMk cId="57319225" sldId="287"/>
            <ac:spMk id="19" creationId="{95CB840F-8E41-4CA5-B79B-25CC80AD234A}"/>
          </ac:spMkLst>
        </pc:spChg>
        <pc:spChg chg="add del">
          <ac:chgData name="Mateo DeSousa" userId="edf9857b-8dbb-4dfd-885f-68fa70fa74b8" providerId="ADAL" clId="{ED0293D3-846C-41A0-BF7E-BC18564FDBE3}" dt="2025-01-29T02:20:41.306" v="259" actId="26606"/>
          <ac:spMkLst>
            <pc:docMk/>
            <pc:sldMk cId="57319225" sldId="287"/>
            <ac:spMk id="20" creationId="{BEF75C5D-2BA1-43DF-A7EA-02C7DEC122DF}"/>
          </ac:spMkLst>
        </pc:spChg>
        <pc:spChg chg="add del">
          <ac:chgData name="Mateo DeSousa" userId="edf9857b-8dbb-4dfd-885f-68fa70fa74b8" providerId="ADAL" clId="{ED0293D3-846C-41A0-BF7E-BC18564FDBE3}" dt="2025-01-29T02:20:43.126" v="261" actId="26606"/>
          <ac:spMkLst>
            <pc:docMk/>
            <pc:sldMk cId="57319225" sldId="287"/>
            <ac:spMk id="22" creationId="{3A7F5D76-1FEC-470A-B476-70574A89C72A}"/>
          </ac:spMkLst>
        </pc:spChg>
        <pc:spChg chg="add del">
          <ac:chgData name="Mateo DeSousa" userId="edf9857b-8dbb-4dfd-885f-68fa70fa74b8" providerId="ADAL" clId="{ED0293D3-846C-41A0-BF7E-BC18564FDBE3}" dt="2025-01-29T02:20:44.897" v="263" actId="26606"/>
          <ac:spMkLst>
            <pc:docMk/>
            <pc:sldMk cId="57319225" sldId="287"/>
            <ac:spMk id="24" creationId="{95CB840F-8E41-4CA5-B79B-25CC80AD234A}"/>
          </ac:spMkLst>
        </pc:spChg>
        <pc:spChg chg="add del">
          <ac:chgData name="Mateo DeSousa" userId="edf9857b-8dbb-4dfd-885f-68fa70fa74b8" providerId="ADAL" clId="{ED0293D3-846C-41A0-BF7E-BC18564FDBE3}" dt="2025-01-29T02:20:52.582" v="265" actId="26606"/>
          <ac:spMkLst>
            <pc:docMk/>
            <pc:sldMk cId="57319225" sldId="287"/>
            <ac:spMk id="26" creationId="{9726E0AA-ACAD-4929-A688-C5F6D3E372B9}"/>
          </ac:spMkLst>
        </pc:spChg>
        <pc:picChg chg="add mod">
          <ac:chgData name="Mateo DeSousa" userId="edf9857b-8dbb-4dfd-885f-68fa70fa74b8" providerId="ADAL" clId="{ED0293D3-846C-41A0-BF7E-BC18564FDBE3}" dt="2025-01-29T02:20:52.582" v="265" actId="26606"/>
          <ac:picMkLst>
            <pc:docMk/>
            <pc:sldMk cId="57319225" sldId="287"/>
            <ac:picMk id="5" creationId="{EDA0B1D6-4A61-FF64-A08C-77E472BCAB29}"/>
          </ac:picMkLst>
        </pc:picChg>
      </pc:sldChg>
      <pc:sldChg chg="new del">
        <pc:chgData name="Mateo DeSousa" userId="edf9857b-8dbb-4dfd-885f-68fa70fa74b8" providerId="ADAL" clId="{ED0293D3-846C-41A0-BF7E-BC18564FDBE3}" dt="2025-01-29T02:19:32.302" v="231" actId="680"/>
        <pc:sldMkLst>
          <pc:docMk/>
          <pc:sldMk cId="1530274120" sldId="288"/>
        </pc:sldMkLst>
      </pc:sldChg>
      <pc:sldChg chg="addSp delSp modSp new del mod">
        <pc:chgData name="Mateo DeSousa" userId="edf9857b-8dbb-4dfd-885f-68fa70fa74b8" providerId="ADAL" clId="{ED0293D3-846C-41A0-BF7E-BC18564FDBE3}" dt="2025-01-29T02:22:36.149" v="307" actId="2696"/>
        <pc:sldMkLst>
          <pc:docMk/>
          <pc:sldMk cId="1571469326" sldId="288"/>
        </pc:sldMkLst>
        <pc:spChg chg="add del">
          <ac:chgData name="Mateo DeSousa" userId="edf9857b-8dbb-4dfd-885f-68fa70fa74b8" providerId="ADAL" clId="{ED0293D3-846C-41A0-BF7E-BC18564FDBE3}" dt="2025-01-29T02:19:43.540" v="234" actId="22"/>
          <ac:spMkLst>
            <pc:docMk/>
            <pc:sldMk cId="1571469326" sldId="288"/>
            <ac:spMk id="3" creationId="{25F859F5-303C-975E-D48E-8ECDD3330E66}"/>
          </ac:spMkLst>
        </pc:spChg>
        <pc:picChg chg="add del mod ord">
          <ac:chgData name="Mateo DeSousa" userId="edf9857b-8dbb-4dfd-885f-68fa70fa74b8" providerId="ADAL" clId="{ED0293D3-846C-41A0-BF7E-BC18564FDBE3}" dt="2025-01-29T02:19:43.540" v="234" actId="22"/>
          <ac:picMkLst>
            <pc:docMk/>
            <pc:sldMk cId="1571469326" sldId="288"/>
            <ac:picMk id="6" creationId="{5FB15872-07AE-382C-59D0-865EBD80355B}"/>
          </ac:picMkLst>
        </pc:picChg>
      </pc:sldChg>
      <pc:sldChg chg="modSp new mod modTransition modNotesTx">
        <pc:chgData name="Mateo DeSousa" userId="edf9857b-8dbb-4dfd-885f-68fa70fa74b8" providerId="ADAL" clId="{ED0293D3-846C-41A0-BF7E-BC18564FDBE3}" dt="2025-01-29T02:55:43.059" v="1089"/>
        <pc:sldMkLst>
          <pc:docMk/>
          <pc:sldMk cId="1839830347" sldId="288"/>
        </pc:sldMkLst>
        <pc:spChg chg="mod">
          <ac:chgData name="Mateo DeSousa" userId="edf9857b-8dbb-4dfd-885f-68fa70fa74b8" providerId="ADAL" clId="{ED0293D3-846C-41A0-BF7E-BC18564FDBE3}" dt="2025-01-29T02:43:34.334" v="737" actId="207"/>
          <ac:spMkLst>
            <pc:docMk/>
            <pc:sldMk cId="1839830347" sldId="288"/>
            <ac:spMk id="2" creationId="{AF36EE7D-64C5-73BC-5D54-7EA32AA7C3AF}"/>
          </ac:spMkLst>
        </pc:spChg>
        <pc:spChg chg="mod">
          <ac:chgData name="Mateo DeSousa" userId="edf9857b-8dbb-4dfd-885f-68fa70fa74b8" providerId="ADAL" clId="{ED0293D3-846C-41A0-BF7E-BC18564FDBE3}" dt="2025-01-29T02:43:33.024" v="736" actId="207"/>
          <ac:spMkLst>
            <pc:docMk/>
            <pc:sldMk cId="1839830347" sldId="288"/>
            <ac:spMk id="3" creationId="{70F7C679-5EE7-286B-4420-C60F86F8797A}"/>
          </ac:spMkLst>
        </pc:spChg>
      </pc:sldChg>
      <pc:sldChg chg="addSp delSp modSp new mod modTransition setBg">
        <pc:chgData name="Mateo DeSousa" userId="edf9857b-8dbb-4dfd-885f-68fa70fa74b8" providerId="ADAL" clId="{ED0293D3-846C-41A0-BF7E-BC18564FDBE3}" dt="2025-01-29T03:21:31.405" v="1156" actId="207"/>
        <pc:sldMkLst>
          <pc:docMk/>
          <pc:sldMk cId="19041302" sldId="289"/>
        </pc:sldMkLst>
        <pc:spChg chg="mod">
          <ac:chgData name="Mateo DeSousa" userId="edf9857b-8dbb-4dfd-885f-68fa70fa74b8" providerId="ADAL" clId="{ED0293D3-846C-41A0-BF7E-BC18564FDBE3}" dt="2025-01-29T03:21:31.405" v="1156" actId="207"/>
          <ac:spMkLst>
            <pc:docMk/>
            <pc:sldMk cId="19041302" sldId="289"/>
            <ac:spMk id="2" creationId="{9B6D1256-092B-5249-258A-B1116CBB475D}"/>
          </ac:spMkLst>
        </pc:spChg>
        <pc:spChg chg="del">
          <ac:chgData name="Mateo DeSousa" userId="edf9857b-8dbb-4dfd-885f-68fa70fa74b8" providerId="ADAL" clId="{ED0293D3-846C-41A0-BF7E-BC18564FDBE3}" dt="2025-01-29T02:37:29.330" v="551" actId="478"/>
          <ac:spMkLst>
            <pc:docMk/>
            <pc:sldMk cId="19041302" sldId="289"/>
            <ac:spMk id="3" creationId="{611E3E36-B07C-C7C8-3A3E-249ED5DD6C10}"/>
          </ac:spMkLst>
        </pc:spChg>
        <pc:spChg chg="add del">
          <ac:chgData name="Mateo DeSousa" userId="edf9857b-8dbb-4dfd-885f-68fa70fa74b8" providerId="ADAL" clId="{ED0293D3-846C-41A0-BF7E-BC18564FDBE3}" dt="2025-01-29T03:10:06.282" v="1143" actId="26606"/>
          <ac:spMkLst>
            <pc:docMk/>
            <pc:sldMk cId="19041302" sldId="289"/>
            <ac:spMk id="10" creationId="{23DAFA3B-13D2-4FAA-90F4-A6579AC43BEA}"/>
          </ac:spMkLst>
        </pc:spChg>
        <pc:spChg chg="add del">
          <ac:chgData name="Mateo DeSousa" userId="edf9857b-8dbb-4dfd-885f-68fa70fa74b8" providerId="ADAL" clId="{ED0293D3-846C-41A0-BF7E-BC18564FDBE3}" dt="2025-01-29T03:11:58.813" v="1150" actId="26606"/>
          <ac:spMkLst>
            <pc:docMk/>
            <pc:sldMk cId="19041302" sldId="289"/>
            <ac:spMk id="15" creationId="{886D4A05-AFD9-4D13-98E7-B23E4C9D785A}"/>
          </ac:spMkLst>
        </pc:spChg>
        <pc:spChg chg="add">
          <ac:chgData name="Mateo DeSousa" userId="edf9857b-8dbb-4dfd-885f-68fa70fa74b8" providerId="ADAL" clId="{ED0293D3-846C-41A0-BF7E-BC18564FDBE3}" dt="2025-01-29T03:11:58.813" v="1150" actId="26606"/>
          <ac:spMkLst>
            <pc:docMk/>
            <pc:sldMk cId="19041302" sldId="289"/>
            <ac:spMk id="20" creationId="{23DAFA3B-13D2-4FAA-90F4-A6579AC43BEA}"/>
          </ac:spMkLst>
        </pc:spChg>
        <pc:picChg chg="add del mod">
          <ac:chgData name="Mateo DeSousa" userId="edf9857b-8dbb-4dfd-885f-68fa70fa74b8" providerId="ADAL" clId="{ED0293D3-846C-41A0-BF7E-BC18564FDBE3}" dt="2025-01-29T03:08:13.792" v="1133" actId="478"/>
          <ac:picMkLst>
            <pc:docMk/>
            <pc:sldMk cId="19041302" sldId="289"/>
            <ac:picMk id="5" creationId="{CA588E5A-97F8-F126-18C1-C24E5FEAE5BB}"/>
          </ac:picMkLst>
        </pc:picChg>
        <pc:picChg chg="add del mod">
          <ac:chgData name="Mateo DeSousa" userId="edf9857b-8dbb-4dfd-885f-68fa70fa74b8" providerId="ADAL" clId="{ED0293D3-846C-41A0-BF7E-BC18564FDBE3}" dt="2025-01-29T03:09:05.619" v="1139" actId="478"/>
          <ac:picMkLst>
            <pc:docMk/>
            <pc:sldMk cId="19041302" sldId="289"/>
            <ac:picMk id="7" creationId="{CE96C7F7-BBBB-107B-18A5-ADA5ACF3C062}"/>
          </ac:picMkLst>
        </pc:picChg>
        <pc:picChg chg="add del mod">
          <ac:chgData name="Mateo DeSousa" userId="edf9857b-8dbb-4dfd-885f-68fa70fa74b8" providerId="ADAL" clId="{ED0293D3-846C-41A0-BF7E-BC18564FDBE3}" dt="2025-01-29T03:11:50.323" v="1147" actId="478"/>
          <ac:picMkLst>
            <pc:docMk/>
            <pc:sldMk cId="19041302" sldId="289"/>
            <ac:picMk id="9" creationId="{BF8DAE73-3E19-0538-28AE-3AA8CDFC8FC3}"/>
          </ac:picMkLst>
        </pc:picChg>
        <pc:picChg chg="add mod">
          <ac:chgData name="Mateo DeSousa" userId="edf9857b-8dbb-4dfd-885f-68fa70fa74b8" providerId="ADAL" clId="{ED0293D3-846C-41A0-BF7E-BC18564FDBE3}" dt="2025-01-29T03:12:05.874" v="1152" actId="1076"/>
          <ac:picMkLst>
            <pc:docMk/>
            <pc:sldMk cId="19041302" sldId="289"/>
            <ac:picMk id="12" creationId="{E397D91B-EDB6-B8AA-280C-F6310CE20A4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Our Goal</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b="0" i="0" dirty="0"/>
            <a:t>A gambling web application designed to set a new standard for gambling platforms through its integrated ethical features.</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Vision Statement</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endParaRPr lang="en-US" dirty="0"/>
        </a:p>
        <a:p>
          <a:pPr>
            <a:lnSpc>
              <a:spcPct val="100000"/>
            </a:lnSpc>
          </a:pPr>
          <a:r>
            <a:rPr lang="en-US" dirty="0"/>
            <a:t>We strive to improve gambling habits of the overall population.</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Success Criteria</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custLinFactNeighborX="-157" custLinFactNeighborY="4135">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7468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Our Goal</a:t>
          </a:r>
        </a:p>
      </dsp:txBody>
      <dsp:txXfrm>
        <a:off x="4228" y="1674437"/>
        <a:ext cx="3088125" cy="463218"/>
      </dsp:txXfrm>
    </dsp:sp>
    <dsp:sp modelId="{DD091D0A-5A25-4241-91F3-18D32B0BDD4F}">
      <dsp:nvSpPr>
        <dsp:cNvPr id="0" name=""/>
        <dsp:cNvSpPr/>
      </dsp:nvSpPr>
      <dsp:spPr>
        <a:xfrm>
          <a:off x="0" y="2236262"/>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A gambling web application designed to set a new standard for gambling platforms through its integrated ethical features.</a:t>
          </a:r>
          <a:endParaRPr lang="en-US" sz="1700" kern="1200" dirty="0"/>
        </a:p>
      </dsp:txBody>
      <dsp:txXfrm>
        <a:off x="0" y="2236262"/>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Vision Statement</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p>
        <a:p>
          <a:pPr marL="0" lvl="0" indent="0" algn="ctr" defTabSz="755650">
            <a:lnSpc>
              <a:spcPct val="100000"/>
            </a:lnSpc>
            <a:spcBef>
              <a:spcPct val="0"/>
            </a:spcBef>
            <a:spcAft>
              <a:spcPct val="35000"/>
            </a:spcAft>
            <a:buNone/>
          </a:pPr>
          <a:r>
            <a:rPr lang="en-US" sz="1700" kern="1200" dirty="0"/>
            <a:t>We strive to improve gambling habits of the overall population.</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Success Criteria</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406FD-6BB4-431B-A4EC-E5179090A958}" type="datetimeFigureOut">
              <a:rPr lang="en-CA" smtClean="0"/>
              <a:t>2025-01-28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D0727-C8B7-4D4B-92CB-532BC0DC2BC1}" type="slidenum">
              <a:rPr lang="en-CA" smtClean="0"/>
              <a:t>‹#›</a:t>
            </a:fld>
            <a:endParaRPr lang="en-CA"/>
          </a:p>
        </p:txBody>
      </p:sp>
    </p:spTree>
    <p:extLst>
      <p:ext uri="{BB962C8B-B14F-4D97-AF65-F5344CB8AC3E}">
        <p14:creationId xmlns:p14="http://schemas.microsoft.com/office/powerpoint/2010/main" val="2043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1</a:t>
            </a:fld>
            <a:endParaRPr lang="en-CA"/>
          </a:p>
        </p:txBody>
      </p:sp>
    </p:spTree>
    <p:extLst>
      <p:ext uri="{BB962C8B-B14F-4D97-AF65-F5344CB8AC3E}">
        <p14:creationId xmlns:p14="http://schemas.microsoft.com/office/powerpoint/2010/main" val="146944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Mateo’s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2</a:t>
            </a:fld>
            <a:endParaRPr lang="en-CA"/>
          </a:p>
        </p:txBody>
      </p:sp>
    </p:spTree>
    <p:extLst>
      <p:ext uri="{BB962C8B-B14F-4D97-AF65-F5344CB8AC3E}">
        <p14:creationId xmlns:p14="http://schemas.microsoft.com/office/powerpoint/2010/main" val="236992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Kaye’s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3</a:t>
            </a:fld>
            <a:endParaRPr lang="en-CA"/>
          </a:p>
        </p:txBody>
      </p:sp>
    </p:spTree>
    <p:extLst>
      <p:ext uri="{BB962C8B-B14F-4D97-AF65-F5344CB8AC3E}">
        <p14:creationId xmlns:p14="http://schemas.microsoft.com/office/powerpoint/2010/main" val="370843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4</a:t>
            </a:fld>
            <a:endParaRPr lang="en-CA"/>
          </a:p>
        </p:txBody>
      </p:sp>
    </p:spTree>
    <p:extLst>
      <p:ext uri="{BB962C8B-B14F-4D97-AF65-F5344CB8AC3E}">
        <p14:creationId xmlns:p14="http://schemas.microsoft.com/office/powerpoint/2010/main" val="413665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Prash’s</a:t>
            </a:r>
            <a:r>
              <a:rPr lang="en-US" dirty="0"/>
              <a:t>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5</a:t>
            </a:fld>
            <a:endParaRPr lang="en-CA"/>
          </a:p>
        </p:txBody>
      </p:sp>
    </p:spTree>
    <p:extLst>
      <p:ext uri="{BB962C8B-B14F-4D97-AF65-F5344CB8AC3E}">
        <p14:creationId xmlns:p14="http://schemas.microsoft.com/office/powerpoint/2010/main" val="14959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Chineze’s</a:t>
            </a:r>
            <a:r>
              <a:rPr lang="en-US" dirty="0"/>
              <a:t>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6</a:t>
            </a:fld>
            <a:endParaRPr lang="en-CA"/>
          </a:p>
        </p:txBody>
      </p:sp>
    </p:spTree>
    <p:extLst>
      <p:ext uri="{BB962C8B-B14F-4D97-AF65-F5344CB8AC3E}">
        <p14:creationId xmlns:p14="http://schemas.microsoft.com/office/powerpoint/2010/main" val="281734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7</a:t>
            </a:fld>
            <a:endParaRPr lang="en-CA"/>
          </a:p>
        </p:txBody>
      </p:sp>
    </p:spTree>
    <p:extLst>
      <p:ext uri="{BB962C8B-B14F-4D97-AF65-F5344CB8AC3E}">
        <p14:creationId xmlns:p14="http://schemas.microsoft.com/office/powerpoint/2010/main" val="2350519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Darian’s slide</a:t>
            </a:r>
            <a:endParaRPr lang="en-CA" dirty="0"/>
          </a:p>
        </p:txBody>
      </p:sp>
      <p:sp>
        <p:nvSpPr>
          <p:cNvPr id="4" name="Slide Number Placeholder 3"/>
          <p:cNvSpPr>
            <a:spLocks noGrp="1"/>
          </p:cNvSpPr>
          <p:nvPr>
            <p:ph type="sldNum" sz="quarter" idx="5"/>
          </p:nvPr>
        </p:nvSpPr>
        <p:spPr/>
        <p:txBody>
          <a:bodyPr/>
          <a:lstStyle/>
          <a:p>
            <a:fld id="{7A2D0727-C8B7-4D4B-92CB-532BC0DC2BC1}" type="slidenum">
              <a:rPr lang="en-CA" smtClean="0"/>
              <a:t>8</a:t>
            </a:fld>
            <a:endParaRPr lang="en-CA"/>
          </a:p>
        </p:txBody>
      </p:sp>
    </p:spTree>
    <p:extLst>
      <p:ext uri="{BB962C8B-B14F-4D97-AF65-F5344CB8AC3E}">
        <p14:creationId xmlns:p14="http://schemas.microsoft.com/office/powerpoint/2010/main" val="211250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hyperlink" Target="https://www.freepik.com/icon/leaderboard_11106449" TargetMode="External"/><Relationship Id="rId13" Type="http://schemas.openxmlformats.org/officeDocument/2006/relationships/hyperlink" Target="https://www.who.int/news-room/fact-sheets/detail/gambling" TargetMode="External"/><Relationship Id="rId3" Type="http://schemas.openxmlformats.org/officeDocument/2006/relationships/hyperlink" Target="https://www.sigma-orionis.com/gambling-market/ethics-issues-related-to-gambling/" TargetMode="External"/><Relationship Id="rId7" Type="http://schemas.openxmlformats.org/officeDocument/2006/relationships/hyperlink" Target="https://i.gifer.com/8nNh.gif" TargetMode="External"/><Relationship Id="rId12" Type="http://schemas.openxmlformats.org/officeDocument/2006/relationships/hyperlink" Target="https://pmc.ncbi.nlm.nih.gov/articles/PMC9606773/#:~:text=A%20meta-analysis%20of%2014,their%20confidence%20intervals%20vary%20widely" TargetMode="External"/><Relationship Id="rId2" Type="http://schemas.openxmlformats.org/officeDocument/2006/relationships/hyperlink" Target="https://chatgpt.com/share/679695bc-01fc-800d-8eb5-43e02c3b8632" TargetMode="External"/><Relationship Id="rId1" Type="http://schemas.openxmlformats.org/officeDocument/2006/relationships/slideLayout" Target="../slideLayouts/slideLayout2.xml"/><Relationship Id="rId6" Type="http://schemas.openxmlformats.org/officeDocument/2006/relationships/hyperlink" Target="https://sl.bing.net/eQehuvQgqI0" TargetMode="External"/><Relationship Id="rId11" Type="http://schemas.openxmlformats.org/officeDocument/2006/relationships/hyperlink" Target="https://www150.statcan.gc.ca/n1/pub/75-006-x/2022001/article/00006-eng.htm" TargetMode="External"/><Relationship Id="rId5" Type="http://schemas.openxmlformats.org/officeDocument/2006/relationships/hyperlink" Target="https://sl.bing.net/cbfIrusfmay" TargetMode="External"/><Relationship Id="rId10" Type="http://schemas.openxmlformats.org/officeDocument/2006/relationships/hyperlink" Target="https://www.gamezy.com/card-games/poker/" TargetMode="External"/><Relationship Id="rId4" Type="http://schemas.openxmlformats.org/officeDocument/2006/relationships/hyperlink" Target="https://chatgpt.com/share/679695e1-faf4-8013-878b-af59d7175b91" TargetMode="External"/><Relationship Id="rId9" Type="http://schemas.openxmlformats.org/officeDocument/2006/relationships/hyperlink" Target="https://crescent.edu/post/the-history-of-blackjack"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a:blip r:embed="rId4"/>
          <a:srcRect/>
          <a:stretch/>
        </p:blipFill>
        <p:spPr>
          <a:xfrm>
            <a:off x="322" y="649693"/>
            <a:ext cx="12191356" cy="5558613"/>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34427"/>
            <a:ext cx="3485073" cy="2420504"/>
          </a:xfrm>
        </p:spPr>
        <p:txBody>
          <a:bodyPr>
            <a:normAutofit/>
          </a:bodyPr>
          <a:lstStyle/>
          <a:p>
            <a:r>
              <a:rPr lang="en-US" sz="4000" dirty="0">
                <a:latin typeface="Algerian" panose="04020705040A02060702" pitchFamily="82" charset="0"/>
              </a:rPr>
              <a:t>Full Stack Flush</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61949" y="2829807"/>
            <a:ext cx="3485072" cy="2546526"/>
          </a:xfrm>
        </p:spPr>
        <p:txBody>
          <a:bodyPr>
            <a:noAutofit/>
          </a:bodyPr>
          <a:lstStyle/>
          <a:p>
            <a:pPr algn="l">
              <a:lnSpc>
                <a:spcPct val="100000"/>
              </a:lnSpc>
            </a:pPr>
            <a:r>
              <a:rPr lang="en-US" sz="1800" dirty="0">
                <a:latin typeface="Baskerville Old Face" panose="02020602080505020303" pitchFamily="18" charset="0"/>
              </a:rPr>
              <a:t>Chineze Obi</a:t>
            </a:r>
          </a:p>
          <a:p>
            <a:pPr algn="l">
              <a:lnSpc>
                <a:spcPct val="100000"/>
              </a:lnSpc>
            </a:pPr>
            <a:r>
              <a:rPr lang="en-US" sz="1800" dirty="0">
                <a:latin typeface="Baskerville Old Face" panose="02020602080505020303" pitchFamily="18" charset="0"/>
              </a:rPr>
              <a:t>Darian Hamel</a:t>
            </a:r>
          </a:p>
          <a:p>
            <a:pPr algn="l">
              <a:lnSpc>
                <a:spcPct val="100000"/>
              </a:lnSpc>
            </a:pPr>
            <a:r>
              <a:rPr lang="en-US" sz="1800" dirty="0">
                <a:latin typeface="Baskerville Old Face" panose="02020602080505020303" pitchFamily="18" charset="0"/>
              </a:rPr>
              <a:t>Kaye Ruwe Mendoza</a:t>
            </a:r>
          </a:p>
          <a:p>
            <a:pPr algn="l">
              <a:lnSpc>
                <a:spcPct val="100000"/>
              </a:lnSpc>
            </a:pPr>
            <a:r>
              <a:rPr lang="en-US" sz="1800" dirty="0">
                <a:latin typeface="Baskerville Old Face" panose="02020602080505020303" pitchFamily="18" charset="0"/>
              </a:rPr>
              <a:t>Mateo DeSousa</a:t>
            </a:r>
          </a:p>
          <a:p>
            <a:pPr algn="l">
              <a:lnSpc>
                <a:spcPct val="100000"/>
              </a:lnSpc>
            </a:pPr>
            <a:r>
              <a:rPr lang="en-US" sz="1800" dirty="0">
                <a:latin typeface="Baskerville Old Face" panose="02020602080505020303" pitchFamily="18" charset="0"/>
              </a:rPr>
              <a:t>Prashant Nigam</a:t>
            </a:r>
          </a:p>
          <a:p>
            <a:pPr algn="l">
              <a:lnSpc>
                <a:spcPct val="100000"/>
              </a:lnSpc>
            </a:pPr>
            <a:r>
              <a:rPr lang="en-US" sz="1800" dirty="0">
                <a:latin typeface="Baskerville Old Face" panose="02020602080505020303" pitchFamily="18" charset="0"/>
              </a:rPr>
              <a:t>Scott Barrett</a:t>
            </a: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4B61-1880-907D-77AB-7C6192E5C574}"/>
              </a:ext>
            </a:extLst>
          </p:cNvPr>
          <p:cNvSpPr>
            <a:spLocks noGrp="1"/>
          </p:cNvSpPr>
          <p:nvPr>
            <p:ph type="title"/>
          </p:nvPr>
        </p:nvSpPr>
        <p:spPr/>
        <p:txBody>
          <a:bodyPr/>
          <a:lstStyle/>
          <a:p>
            <a:r>
              <a:rPr lang="en-US" dirty="0">
                <a:solidFill>
                  <a:schemeClr val="tx1"/>
                </a:solidFill>
              </a:rPr>
              <a:t>References</a:t>
            </a:r>
            <a:endParaRPr lang="en-CA" dirty="0">
              <a:solidFill>
                <a:schemeClr val="tx1"/>
              </a:solidFill>
            </a:endParaRPr>
          </a:p>
        </p:txBody>
      </p:sp>
      <p:sp>
        <p:nvSpPr>
          <p:cNvPr id="3" name="Content Placeholder 2">
            <a:extLst>
              <a:ext uri="{FF2B5EF4-FFF2-40B4-BE49-F238E27FC236}">
                <a16:creationId xmlns:a16="http://schemas.microsoft.com/office/drawing/2014/main" id="{48E911F8-D094-D777-B2CA-F152C5852AFA}"/>
              </a:ext>
            </a:extLst>
          </p:cNvPr>
          <p:cNvSpPr>
            <a:spLocks noGrp="1"/>
          </p:cNvSpPr>
          <p:nvPr>
            <p:ph idx="1"/>
          </p:nvPr>
        </p:nvSpPr>
        <p:spPr>
          <a:xfrm>
            <a:off x="913795" y="2076450"/>
            <a:ext cx="10353762" cy="4171950"/>
          </a:xfrm>
        </p:spPr>
        <p:txBody>
          <a:bodyPr>
            <a:normAutofit fontScale="77500" lnSpcReduction="20000"/>
          </a:bodyPr>
          <a:lstStyle/>
          <a:p>
            <a:r>
              <a:rPr lang="en-CA" sz="1800" dirty="0">
                <a:hlinkClick r:id="rId2"/>
              </a:rPr>
              <a:t>https://chatgpt.com/share/679695bc-01fc-800d-8eb5-43e02c3b8632</a:t>
            </a:r>
            <a:endParaRPr lang="en-CA" sz="1800" dirty="0"/>
          </a:p>
          <a:p>
            <a:r>
              <a:rPr lang="en-CA" sz="1800" dirty="0">
                <a:hlinkClick r:id="rId3"/>
              </a:rPr>
              <a:t>https://www.sigma-orionis.com/gambling-market/ethics-issues-related-to-gambling/</a:t>
            </a:r>
            <a:endParaRPr lang="en-CA" sz="1800" dirty="0"/>
          </a:p>
          <a:p>
            <a:r>
              <a:rPr lang="en-CA" sz="1800" dirty="0">
                <a:hlinkClick r:id="rId4"/>
              </a:rPr>
              <a:t>https://chatgpt.com/share/679695e1-faf4-8013-878b-af59d7175b91</a:t>
            </a:r>
            <a:endParaRPr lang="en-CA" sz="1800" dirty="0"/>
          </a:p>
          <a:p>
            <a:r>
              <a:rPr lang="en-CA" sz="1800" b="0" i="0" dirty="0">
                <a:effectLst/>
                <a:latin typeface="inherit"/>
                <a:hlinkClick r:id="rId5" tooltip="https://sl.bing.net/cbfIrusfmay"/>
              </a:rPr>
              <a:t>https://sl.bing.net/cbfIrusfmay</a:t>
            </a:r>
            <a:endParaRPr lang="en-CA" sz="1800" b="0" i="0" dirty="0">
              <a:effectLst/>
              <a:latin typeface="inherit"/>
            </a:endParaRPr>
          </a:p>
          <a:p>
            <a:r>
              <a:rPr lang="en-CA" sz="1800" b="0" i="0" u="sng" dirty="0">
                <a:effectLst/>
                <a:latin typeface="inherit"/>
                <a:hlinkClick r:id="rId6" tooltip="https://sl.bing.net/eQehuvQgqI0"/>
              </a:rPr>
              <a:t>https://sl.bing.net/eQehuvQgqI0</a:t>
            </a:r>
            <a:endParaRPr lang="en-CA" sz="1800" b="0" i="0" u="sng" dirty="0">
              <a:effectLst/>
              <a:latin typeface="inherit"/>
            </a:endParaRPr>
          </a:p>
          <a:p>
            <a:r>
              <a:rPr lang="en-CA" sz="1800" b="0" i="0" dirty="0">
                <a:solidFill>
                  <a:srgbClr val="FFFFFF"/>
                </a:solidFill>
                <a:effectLst/>
                <a:latin typeface="Roboto" panose="020F0502020204030204" pitchFamily="2" charset="0"/>
                <a:hlinkClick r:id="rId7"/>
              </a:rPr>
              <a:t>https://i.gifer.com/8nNh.gif</a:t>
            </a:r>
            <a:endParaRPr lang="en-CA" sz="1800" b="0" i="0" dirty="0">
              <a:solidFill>
                <a:srgbClr val="FFFFFF"/>
              </a:solidFill>
              <a:effectLst/>
              <a:latin typeface="Roboto" panose="020F0502020204030204" pitchFamily="2" charset="0"/>
            </a:endParaRPr>
          </a:p>
          <a:p>
            <a:r>
              <a:rPr lang="en-CA" sz="1800" b="0" i="0" dirty="0">
                <a:solidFill>
                  <a:srgbClr val="FFFFFF"/>
                </a:solidFill>
                <a:effectLst/>
                <a:latin typeface="Roboto" panose="020F0502020204030204" pitchFamily="2" charset="0"/>
                <a:hlinkClick r:id="rId8"/>
              </a:rPr>
              <a:t>https://www.freepik.com/icon/leaderboard_11106449</a:t>
            </a:r>
            <a:endParaRPr lang="en-CA" sz="1800" b="0" i="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9"/>
              </a:rPr>
              <a:t>https://crescent.edu/post/the-history-of-blackjack</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0"/>
              </a:rPr>
              <a:t>https://www.gamezy.com/card-games/poker/</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1"/>
              </a:rPr>
              <a:t>https://www150.statcan.gc.ca/n1/pub/75-006-x/2022001/article/00006-eng.htm</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2"/>
              </a:rPr>
              <a:t>https://pmc.ncbi.nlm.nih.gov/articles/PMC9606773/#:~:text=A%20meta-analysis%20of%2014,their%20confidence%20intervals%20vary%20widely</a:t>
            </a:r>
            <a:endParaRPr lang="en-CA" sz="1800" dirty="0">
              <a:solidFill>
                <a:srgbClr val="FFFFFF"/>
              </a:solidFill>
              <a:effectLst/>
              <a:latin typeface="Roboto" panose="020F0502020204030204" pitchFamily="2" charset="0"/>
            </a:endParaRPr>
          </a:p>
          <a:p>
            <a:r>
              <a:rPr lang="en-CA" sz="1800" dirty="0">
                <a:solidFill>
                  <a:srgbClr val="FFFFFF"/>
                </a:solidFill>
                <a:effectLst/>
                <a:latin typeface="Roboto" panose="020F0502020204030204" pitchFamily="2" charset="0"/>
                <a:hlinkClick r:id="rId13"/>
              </a:rPr>
              <a:t>https://www.who.int/news-room/fact-sheets/detail/gambling</a:t>
            </a:r>
            <a:endParaRPr lang="en-CA" sz="1800" dirty="0">
              <a:solidFill>
                <a:srgbClr val="FFFFFF"/>
              </a:solidFill>
              <a:effectLst/>
              <a:latin typeface="Roboto" panose="020F0502020204030204" pitchFamily="2" charset="0"/>
            </a:endParaRPr>
          </a:p>
          <a:p>
            <a:endParaRPr lang="en-CA" sz="1800" dirty="0">
              <a:solidFill>
                <a:srgbClr val="FFFFFF"/>
              </a:solidFill>
              <a:effectLst/>
              <a:latin typeface="Roboto" panose="020F0502020204030204" pitchFamily="2" charset="0"/>
            </a:endParaRPr>
          </a:p>
          <a:p>
            <a:endParaRPr lang="en-CA" sz="1800" b="0" i="0" dirty="0">
              <a:solidFill>
                <a:srgbClr val="FFFFFF"/>
              </a:solidFill>
              <a:effectLst/>
              <a:latin typeface="Roboto" panose="020F0502020204030204" pitchFamily="2" charset="0"/>
            </a:endParaRPr>
          </a:p>
          <a:p>
            <a:endParaRPr lang="en-CA" sz="2400" dirty="0"/>
          </a:p>
        </p:txBody>
      </p:sp>
    </p:spTree>
    <p:extLst>
      <p:ext uri="{BB962C8B-B14F-4D97-AF65-F5344CB8AC3E}">
        <p14:creationId xmlns:p14="http://schemas.microsoft.com/office/powerpoint/2010/main" val="3147323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chemeClr val="tx1"/>
                </a:solidFill>
              </a:rPr>
              <a:t>Our Vision</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5944871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8096E9CB-1019-716E-5760-AE4C09A2977D}"/>
              </a:ext>
            </a:extLst>
          </p:cNvPr>
          <p:cNvSpPr txBox="1"/>
          <p:nvPr/>
        </p:nvSpPr>
        <p:spPr>
          <a:xfrm>
            <a:off x="8139066" y="4315606"/>
            <a:ext cx="3128491" cy="1400383"/>
          </a:xfrm>
          <a:prstGeom prst="rect">
            <a:avLst/>
          </a:prstGeom>
          <a:noFill/>
        </p:spPr>
        <p:txBody>
          <a:bodyPr wrap="square" rtlCol="0">
            <a:spAutoFit/>
          </a:bodyPr>
          <a:lstStyle/>
          <a:p>
            <a:pPr algn="ctr"/>
            <a:r>
              <a:rPr lang="en-US" sz="1700" dirty="0"/>
              <a:t>To see a steady increase in the percentage of users gambling with fake tokens and a decrease in real money being gambled.</a:t>
            </a:r>
            <a:endParaRPr lang="en-CA" sz="1700" dirty="0"/>
          </a:p>
        </p:txBody>
      </p:sp>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EE7D-64C5-73BC-5D54-7EA32AA7C3AF}"/>
              </a:ext>
            </a:extLst>
          </p:cNvPr>
          <p:cNvSpPr>
            <a:spLocks noGrp="1"/>
          </p:cNvSpPr>
          <p:nvPr>
            <p:ph type="title"/>
          </p:nvPr>
        </p:nvSpPr>
        <p:spPr/>
        <p:txBody>
          <a:bodyPr/>
          <a:lstStyle/>
          <a:p>
            <a:r>
              <a:rPr lang="en-US" dirty="0">
                <a:solidFill>
                  <a:schemeClr val="tx1"/>
                </a:solidFill>
              </a:rPr>
              <a:t>Ethical Gambling?</a:t>
            </a:r>
            <a:endParaRPr lang="en-CA" dirty="0">
              <a:solidFill>
                <a:schemeClr val="tx1"/>
              </a:solidFill>
            </a:endParaRPr>
          </a:p>
        </p:txBody>
      </p:sp>
      <p:sp>
        <p:nvSpPr>
          <p:cNvPr id="3" name="Content Placeholder 2">
            <a:extLst>
              <a:ext uri="{FF2B5EF4-FFF2-40B4-BE49-F238E27FC236}">
                <a16:creationId xmlns:a16="http://schemas.microsoft.com/office/drawing/2014/main" id="{70F7C679-5EE7-286B-4420-C60F86F8797A}"/>
              </a:ext>
            </a:extLst>
          </p:cNvPr>
          <p:cNvSpPr>
            <a:spLocks noGrp="1"/>
          </p:cNvSpPr>
          <p:nvPr>
            <p:ph idx="1"/>
          </p:nvPr>
        </p:nvSpPr>
        <p:spPr/>
        <p:txBody>
          <a:bodyPr>
            <a:normAutofit/>
          </a:bodyPr>
          <a:lstStyle/>
          <a:p>
            <a:r>
              <a:rPr lang="en-US" sz="2000" b="1" dirty="0">
                <a:solidFill>
                  <a:schemeClr val="tx1"/>
                </a:solidFill>
              </a:rPr>
              <a:t>64.5</a:t>
            </a:r>
            <a:r>
              <a:rPr lang="en-US" sz="2000" dirty="0">
                <a:solidFill>
                  <a:schemeClr val="tx1"/>
                </a:solidFill>
              </a:rPr>
              <a:t>% of Canadians aged </a:t>
            </a:r>
            <a:r>
              <a:rPr lang="en-US" sz="2000" b="1" dirty="0">
                <a:solidFill>
                  <a:schemeClr val="tx1"/>
                </a:solidFill>
              </a:rPr>
              <a:t>15+ </a:t>
            </a:r>
            <a:r>
              <a:rPr lang="en-US" sz="2000" dirty="0">
                <a:solidFill>
                  <a:schemeClr val="tx1"/>
                </a:solidFill>
              </a:rPr>
              <a:t>(18.9 million) reported gambling in the past year</a:t>
            </a:r>
          </a:p>
          <a:p>
            <a:r>
              <a:rPr lang="en-US" sz="2000" b="1" dirty="0">
                <a:solidFill>
                  <a:schemeClr val="tx1"/>
                </a:solidFill>
              </a:rPr>
              <a:t>1.6</a:t>
            </a:r>
            <a:r>
              <a:rPr lang="en-US" sz="2000" dirty="0">
                <a:solidFill>
                  <a:schemeClr val="tx1"/>
                </a:solidFill>
              </a:rPr>
              <a:t>% of gamblers (304,400) at moderate-to-severe risk of gambling problems</a:t>
            </a:r>
          </a:p>
          <a:p>
            <a:r>
              <a:rPr lang="en-US" sz="2000" b="0" i="0" dirty="0">
                <a:solidFill>
                  <a:schemeClr val="tx1"/>
                </a:solidFill>
                <a:effectLst/>
              </a:rPr>
              <a:t>A meta-analysis of 14 studies estimated that 37% of people with a gambling problem have perpetrated physical IPV (Dowling N. et al., 2016).</a:t>
            </a:r>
          </a:p>
          <a:p>
            <a:r>
              <a:rPr lang="en-US" sz="2000" b="0" i="0" dirty="0">
                <a:solidFill>
                  <a:schemeClr val="tx1"/>
                </a:solidFill>
                <a:effectLst/>
              </a:rPr>
              <a:t>Gambling harm also occurs well below clinical thresholds. Signs of harm include the diversion of money from essential household spending. This can lead to food insecurity, housing problems and difficulties accessing healthcare and education.</a:t>
            </a:r>
          </a:p>
          <a:p>
            <a:endParaRPr lang="en-US" sz="2000" dirty="0">
              <a:solidFill>
                <a:schemeClr val="tx1"/>
              </a:solidFill>
            </a:endParaRPr>
          </a:p>
          <a:p>
            <a:endParaRPr lang="en-CA" dirty="0">
              <a:solidFill>
                <a:schemeClr val="tx1"/>
              </a:solidFill>
            </a:endParaRPr>
          </a:p>
        </p:txBody>
      </p:sp>
    </p:spTree>
    <p:extLst>
      <p:ext uri="{BB962C8B-B14F-4D97-AF65-F5344CB8AC3E}">
        <p14:creationId xmlns:p14="http://schemas.microsoft.com/office/powerpoint/2010/main" val="183983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8654-151C-29E1-49EA-519909AAA865}"/>
              </a:ext>
            </a:extLst>
          </p:cNvPr>
          <p:cNvSpPr>
            <a:spLocks noGrp="1"/>
          </p:cNvSpPr>
          <p:nvPr>
            <p:ph type="title"/>
          </p:nvPr>
        </p:nvSpPr>
        <p:spPr/>
        <p:txBody>
          <a:bodyPr/>
          <a:lstStyle/>
          <a:p>
            <a:r>
              <a:rPr lang="en-US" dirty="0">
                <a:solidFill>
                  <a:schemeClr val="tx1"/>
                </a:solidFill>
              </a:rPr>
              <a:t>Core Features</a:t>
            </a:r>
            <a:endParaRPr lang="en-CA" dirty="0">
              <a:solidFill>
                <a:schemeClr val="tx1"/>
              </a:solidFill>
            </a:endParaRPr>
          </a:p>
        </p:txBody>
      </p:sp>
      <p:pic>
        <p:nvPicPr>
          <p:cNvPr id="5" name="Content Placeholder 4" descr="A close-up of a machine&#10;&#10;Description automatically generated">
            <a:extLst>
              <a:ext uri="{FF2B5EF4-FFF2-40B4-BE49-F238E27FC236}">
                <a16:creationId xmlns:a16="http://schemas.microsoft.com/office/drawing/2014/main" id="{1A14292E-0BE3-CFB2-C8C8-6AE5140D3A4C}"/>
              </a:ext>
            </a:extLst>
          </p:cNvPr>
          <p:cNvPicPr>
            <a:picLocks noGrp="1" noChangeAspect="1"/>
          </p:cNvPicPr>
          <p:nvPr>
            <p:ph idx="1"/>
          </p:nvPr>
        </p:nvPicPr>
        <p:blipFill>
          <a:blip r:embed="rId3"/>
          <a:stretch>
            <a:fillRect/>
          </a:stretch>
        </p:blipFill>
        <p:spPr>
          <a:xfrm>
            <a:off x="2720445" y="1866900"/>
            <a:ext cx="6740461" cy="3791509"/>
          </a:xfrm>
        </p:spPr>
      </p:pic>
    </p:spTree>
    <p:extLst>
      <p:ext uri="{BB962C8B-B14F-4D97-AF65-F5344CB8AC3E}">
        <p14:creationId xmlns:p14="http://schemas.microsoft.com/office/powerpoint/2010/main" val="463764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5BE2-BEA1-D92A-B6E1-F1DBEAB728DC}"/>
              </a:ext>
            </a:extLst>
          </p:cNvPr>
          <p:cNvSpPr>
            <a:spLocks noGrp="1"/>
          </p:cNvSpPr>
          <p:nvPr>
            <p:ph type="title"/>
          </p:nvPr>
        </p:nvSpPr>
        <p:spPr/>
        <p:txBody>
          <a:bodyPr/>
          <a:lstStyle/>
          <a:p>
            <a:r>
              <a:rPr lang="en-US" dirty="0">
                <a:solidFill>
                  <a:schemeClr val="tx1"/>
                </a:solidFill>
              </a:rPr>
              <a:t>Card Games</a:t>
            </a:r>
            <a:endParaRPr lang="en-CA" dirty="0">
              <a:solidFill>
                <a:schemeClr val="tx1"/>
              </a:solidFill>
            </a:endParaRPr>
          </a:p>
        </p:txBody>
      </p:sp>
      <p:sp>
        <p:nvSpPr>
          <p:cNvPr id="3" name="Text Placeholder 2">
            <a:extLst>
              <a:ext uri="{FF2B5EF4-FFF2-40B4-BE49-F238E27FC236}">
                <a16:creationId xmlns:a16="http://schemas.microsoft.com/office/drawing/2014/main" id="{11EE342B-2B8B-BB33-2833-B2720C8771C2}"/>
              </a:ext>
            </a:extLst>
          </p:cNvPr>
          <p:cNvSpPr>
            <a:spLocks noGrp="1"/>
          </p:cNvSpPr>
          <p:nvPr>
            <p:ph type="body" idx="1"/>
          </p:nvPr>
        </p:nvSpPr>
        <p:spPr>
          <a:xfrm>
            <a:off x="1046012" y="1810817"/>
            <a:ext cx="4764764" cy="692494"/>
          </a:xfrm>
        </p:spPr>
        <p:txBody>
          <a:bodyPr/>
          <a:lstStyle/>
          <a:p>
            <a:r>
              <a:rPr lang="en-US" dirty="0">
                <a:solidFill>
                  <a:schemeClr val="tx1"/>
                </a:solidFill>
              </a:rPr>
              <a:t>Blackjack</a:t>
            </a:r>
            <a:endParaRPr lang="en-CA" dirty="0">
              <a:solidFill>
                <a:schemeClr val="tx1"/>
              </a:solidFill>
            </a:endParaRPr>
          </a:p>
        </p:txBody>
      </p:sp>
      <p:sp>
        <p:nvSpPr>
          <p:cNvPr id="4" name="Content Placeholder 3">
            <a:extLst>
              <a:ext uri="{FF2B5EF4-FFF2-40B4-BE49-F238E27FC236}">
                <a16:creationId xmlns:a16="http://schemas.microsoft.com/office/drawing/2014/main" id="{4132647E-2996-0721-6432-0DC5C0E81907}"/>
              </a:ext>
            </a:extLst>
          </p:cNvPr>
          <p:cNvSpPr>
            <a:spLocks noGrp="1"/>
          </p:cNvSpPr>
          <p:nvPr>
            <p:ph sz="half" idx="2"/>
          </p:nvPr>
        </p:nvSpPr>
        <p:spPr>
          <a:xfrm>
            <a:off x="1046012" y="2620619"/>
            <a:ext cx="4764764" cy="3043533"/>
          </a:xfrm>
        </p:spPr>
        <p:txBody>
          <a:bodyPr/>
          <a:lstStyle/>
          <a:p>
            <a:r>
              <a:rPr lang="en-US" dirty="0">
                <a:solidFill>
                  <a:schemeClr val="tx1"/>
                </a:solidFill>
              </a:rPr>
              <a:t>Standard blackjack card game</a:t>
            </a:r>
          </a:p>
          <a:p>
            <a:r>
              <a:rPr lang="en-US" dirty="0">
                <a:solidFill>
                  <a:schemeClr val="tx1"/>
                </a:solidFill>
              </a:rPr>
              <a:t>Notifications for bet amounts</a:t>
            </a:r>
          </a:p>
        </p:txBody>
      </p:sp>
      <p:sp>
        <p:nvSpPr>
          <p:cNvPr id="5" name="Text Placeholder 4">
            <a:extLst>
              <a:ext uri="{FF2B5EF4-FFF2-40B4-BE49-F238E27FC236}">
                <a16:creationId xmlns:a16="http://schemas.microsoft.com/office/drawing/2014/main" id="{2BC2FCB6-DCF3-C542-F6CD-AECB864E6974}"/>
              </a:ext>
            </a:extLst>
          </p:cNvPr>
          <p:cNvSpPr>
            <a:spLocks noGrp="1"/>
          </p:cNvSpPr>
          <p:nvPr>
            <p:ph type="body" sz="quarter" idx="3"/>
          </p:nvPr>
        </p:nvSpPr>
        <p:spPr>
          <a:xfrm>
            <a:off x="6363166" y="1810817"/>
            <a:ext cx="4779582" cy="692495"/>
          </a:xfrm>
        </p:spPr>
        <p:txBody>
          <a:bodyPr/>
          <a:lstStyle/>
          <a:p>
            <a:r>
              <a:rPr lang="en-US" dirty="0">
                <a:solidFill>
                  <a:schemeClr val="tx1"/>
                </a:solidFill>
              </a:rPr>
              <a:t>Poker</a:t>
            </a:r>
            <a:endParaRPr lang="en-CA" dirty="0">
              <a:solidFill>
                <a:schemeClr val="tx1"/>
              </a:solidFill>
            </a:endParaRPr>
          </a:p>
        </p:txBody>
      </p:sp>
      <p:sp>
        <p:nvSpPr>
          <p:cNvPr id="6" name="Content Placeholder 5">
            <a:extLst>
              <a:ext uri="{FF2B5EF4-FFF2-40B4-BE49-F238E27FC236}">
                <a16:creationId xmlns:a16="http://schemas.microsoft.com/office/drawing/2014/main" id="{2135D832-5502-64D0-EDF1-04A727B61C1C}"/>
              </a:ext>
            </a:extLst>
          </p:cNvPr>
          <p:cNvSpPr>
            <a:spLocks noGrp="1"/>
          </p:cNvSpPr>
          <p:nvPr>
            <p:ph sz="quarter" idx="4"/>
          </p:nvPr>
        </p:nvSpPr>
        <p:spPr>
          <a:xfrm>
            <a:off x="6363167" y="2620620"/>
            <a:ext cx="4779581" cy="3043533"/>
          </a:xfrm>
        </p:spPr>
        <p:txBody>
          <a:bodyPr/>
          <a:lstStyle/>
          <a:p>
            <a:r>
              <a:rPr lang="en-US" dirty="0">
                <a:solidFill>
                  <a:schemeClr val="tx1"/>
                </a:solidFill>
              </a:rPr>
              <a:t>Poker-like minigame</a:t>
            </a:r>
          </a:p>
          <a:p>
            <a:r>
              <a:rPr lang="en-US" dirty="0">
                <a:solidFill>
                  <a:schemeClr val="tx1"/>
                </a:solidFill>
              </a:rPr>
              <a:t>Create the best poker hand (inspired by the game Balatro)</a:t>
            </a:r>
            <a:endParaRPr lang="en-CA" dirty="0">
              <a:solidFill>
                <a:schemeClr val="tx1"/>
              </a:solidFill>
            </a:endParaRPr>
          </a:p>
        </p:txBody>
      </p:sp>
      <p:pic>
        <p:nvPicPr>
          <p:cNvPr id="1028" name="Picture 4" descr="The History of Blackjack">
            <a:extLst>
              <a:ext uri="{FF2B5EF4-FFF2-40B4-BE49-F238E27FC236}">
                <a16:creationId xmlns:a16="http://schemas.microsoft.com/office/drawing/2014/main" id="{5C127817-4FDB-9C24-59F9-71DB6EB88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826" y="3557016"/>
            <a:ext cx="3057137" cy="20183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ker Game: Play Online Poker &amp; Win Real Money on Gamezy Poker App">
            <a:extLst>
              <a:ext uri="{FF2B5EF4-FFF2-40B4-BE49-F238E27FC236}">
                <a16:creationId xmlns:a16="http://schemas.microsoft.com/office/drawing/2014/main" id="{85081832-B15F-4CC3-FA8E-9E2443FD9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409" y="3844341"/>
            <a:ext cx="2425096" cy="18198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468DA6-5065-254F-7077-16E836C5086B}"/>
              </a:ext>
            </a:extLst>
          </p:cNvPr>
          <p:cNvSpPr txBox="1"/>
          <p:nvPr/>
        </p:nvSpPr>
        <p:spPr>
          <a:xfrm>
            <a:off x="913795" y="6127711"/>
            <a:ext cx="10353762" cy="384048"/>
          </a:xfrm>
          <a:prstGeom prst="rect">
            <a:avLst/>
          </a:prstGeom>
          <a:noFill/>
        </p:spPr>
        <p:txBody>
          <a:bodyPr wrap="square" rtlCol="0">
            <a:spAutoFit/>
          </a:bodyPr>
          <a:lstStyle/>
          <a:p>
            <a:pPr algn="ctr"/>
            <a:r>
              <a:rPr lang="en-US" dirty="0"/>
              <a:t>Non-functional feature: 50 concurrent users and 500 requests per minute</a:t>
            </a:r>
            <a:endParaRPr lang="en-CA" dirty="0"/>
          </a:p>
        </p:txBody>
      </p:sp>
    </p:spTree>
    <p:extLst>
      <p:ext uri="{BB962C8B-B14F-4D97-AF65-F5344CB8AC3E}">
        <p14:creationId xmlns:p14="http://schemas.microsoft.com/office/powerpoint/2010/main" val="3669174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C99F-75AA-3EFE-BC66-C37ACC9E46E5}"/>
              </a:ext>
            </a:extLst>
          </p:cNvPr>
          <p:cNvSpPr>
            <a:spLocks noGrp="1"/>
          </p:cNvSpPr>
          <p:nvPr>
            <p:ph type="title"/>
          </p:nvPr>
        </p:nvSpPr>
        <p:spPr/>
        <p:txBody>
          <a:bodyPr/>
          <a:lstStyle/>
          <a:p>
            <a:r>
              <a:rPr lang="en-US" dirty="0">
                <a:solidFill>
                  <a:schemeClr val="tx1"/>
                </a:solidFill>
              </a:rPr>
              <a:t>What makes it engaging?</a:t>
            </a:r>
            <a:endParaRPr lang="en-CA" dirty="0">
              <a:solidFill>
                <a:schemeClr val="tx1"/>
              </a:solidFill>
            </a:endParaRPr>
          </a:p>
        </p:txBody>
      </p:sp>
      <p:sp>
        <p:nvSpPr>
          <p:cNvPr id="3" name="Text Placeholder 2">
            <a:extLst>
              <a:ext uri="{FF2B5EF4-FFF2-40B4-BE49-F238E27FC236}">
                <a16:creationId xmlns:a16="http://schemas.microsoft.com/office/drawing/2014/main" id="{28B20CBA-91FE-DB9C-DFFA-8428F01440E9}"/>
              </a:ext>
            </a:extLst>
          </p:cNvPr>
          <p:cNvSpPr>
            <a:spLocks noGrp="1"/>
          </p:cNvSpPr>
          <p:nvPr>
            <p:ph type="body" idx="1"/>
          </p:nvPr>
        </p:nvSpPr>
        <p:spPr>
          <a:xfrm>
            <a:off x="913795" y="1409298"/>
            <a:ext cx="3300984" cy="764782"/>
          </a:xfrm>
        </p:spPr>
        <p:txBody>
          <a:bodyPr/>
          <a:lstStyle/>
          <a:p>
            <a:r>
              <a:rPr lang="en-US" dirty="0"/>
              <a:t>Teaching Fundamentals</a:t>
            </a:r>
            <a:endParaRPr lang="en-CA" dirty="0"/>
          </a:p>
        </p:txBody>
      </p:sp>
      <p:sp>
        <p:nvSpPr>
          <p:cNvPr id="4" name="Text Placeholder 3">
            <a:extLst>
              <a:ext uri="{FF2B5EF4-FFF2-40B4-BE49-F238E27FC236}">
                <a16:creationId xmlns:a16="http://schemas.microsoft.com/office/drawing/2014/main" id="{89023B17-295C-8217-3A87-21D13573E164}"/>
              </a:ext>
            </a:extLst>
          </p:cNvPr>
          <p:cNvSpPr>
            <a:spLocks noGrp="1"/>
          </p:cNvSpPr>
          <p:nvPr>
            <p:ph type="body" sz="half" idx="15"/>
          </p:nvPr>
        </p:nvSpPr>
        <p:spPr>
          <a:xfrm>
            <a:off x="930516" y="2297723"/>
            <a:ext cx="3300984" cy="3023088"/>
          </a:xfrm>
        </p:spPr>
        <p:txBody>
          <a:bodyPr>
            <a:normAutofit/>
          </a:bodyPr>
          <a:lstStyle/>
          <a:p>
            <a:pPr marL="285750" indent="-285750" algn="l">
              <a:buFont typeface="Wingdings" panose="05000000000000000000" pitchFamily="2" charset="2"/>
              <a:buChar char="v"/>
            </a:pPr>
            <a:r>
              <a:rPr lang="en-US" sz="1600" dirty="0">
                <a:solidFill>
                  <a:schemeClr val="tx1"/>
                </a:solidFill>
              </a:rPr>
              <a:t>Teach users the basics of the games</a:t>
            </a:r>
          </a:p>
          <a:p>
            <a:pPr marL="285750" indent="-285750" algn="l">
              <a:buFont typeface="Wingdings" panose="05000000000000000000" pitchFamily="2" charset="2"/>
              <a:buChar char="v"/>
            </a:pPr>
            <a:r>
              <a:rPr lang="en-US" sz="1600" dirty="0">
                <a:solidFill>
                  <a:schemeClr val="tx1"/>
                </a:solidFill>
              </a:rPr>
              <a:t>Provide information on the odds of the games</a:t>
            </a:r>
          </a:p>
          <a:p>
            <a:pPr marL="285750" indent="-285750" algn="l">
              <a:buFont typeface="Wingdings" panose="05000000000000000000" pitchFamily="2" charset="2"/>
              <a:buChar char="v"/>
            </a:pPr>
            <a:endParaRPr lang="en-CA" sz="1600" dirty="0">
              <a:solidFill>
                <a:schemeClr val="tx1"/>
              </a:solidFill>
            </a:endParaRPr>
          </a:p>
        </p:txBody>
      </p:sp>
      <p:sp>
        <p:nvSpPr>
          <p:cNvPr id="5" name="Text Placeholder 4">
            <a:extLst>
              <a:ext uri="{FF2B5EF4-FFF2-40B4-BE49-F238E27FC236}">
                <a16:creationId xmlns:a16="http://schemas.microsoft.com/office/drawing/2014/main" id="{5738235E-C162-E6D8-CCF3-DF0B009DDD06}"/>
              </a:ext>
            </a:extLst>
          </p:cNvPr>
          <p:cNvSpPr>
            <a:spLocks noGrp="1"/>
          </p:cNvSpPr>
          <p:nvPr>
            <p:ph type="body" sz="quarter" idx="3"/>
          </p:nvPr>
        </p:nvSpPr>
        <p:spPr>
          <a:xfrm>
            <a:off x="4440183" y="1409298"/>
            <a:ext cx="3300984" cy="764783"/>
          </a:xfrm>
        </p:spPr>
        <p:txBody>
          <a:bodyPr/>
          <a:lstStyle/>
          <a:p>
            <a:r>
              <a:rPr lang="en-US" dirty="0"/>
              <a:t>Leaderboards</a:t>
            </a:r>
            <a:endParaRPr lang="en-CA" dirty="0"/>
          </a:p>
        </p:txBody>
      </p:sp>
      <p:sp>
        <p:nvSpPr>
          <p:cNvPr id="6" name="Text Placeholder 5">
            <a:extLst>
              <a:ext uri="{FF2B5EF4-FFF2-40B4-BE49-F238E27FC236}">
                <a16:creationId xmlns:a16="http://schemas.microsoft.com/office/drawing/2014/main" id="{568F788E-AA84-D4C4-605A-1980AEF50ECA}"/>
              </a:ext>
            </a:extLst>
          </p:cNvPr>
          <p:cNvSpPr>
            <a:spLocks noGrp="1"/>
          </p:cNvSpPr>
          <p:nvPr>
            <p:ph type="body" sz="half" idx="16"/>
          </p:nvPr>
        </p:nvSpPr>
        <p:spPr>
          <a:xfrm>
            <a:off x="4440183" y="2226422"/>
            <a:ext cx="3300984" cy="3023088"/>
          </a:xfrm>
        </p:spPr>
        <p:txBody>
          <a:bodyPr>
            <a:normAutofit/>
          </a:bodyPr>
          <a:lstStyle/>
          <a:p>
            <a:pPr marL="285750" indent="-285750" algn="l">
              <a:buFont typeface="Wingdings" panose="05000000000000000000" pitchFamily="2" charset="2"/>
              <a:buChar char="v"/>
            </a:pPr>
            <a:r>
              <a:rPr lang="en-US" sz="1600" dirty="0">
                <a:solidFill>
                  <a:schemeClr val="tx1"/>
                </a:solidFill>
              </a:rPr>
              <a:t>A leaderboard that compares win/loss ratios against other users</a:t>
            </a:r>
            <a:endParaRPr lang="en-CA" sz="1600" dirty="0">
              <a:solidFill>
                <a:schemeClr val="tx1"/>
              </a:solidFill>
            </a:endParaRPr>
          </a:p>
        </p:txBody>
      </p:sp>
      <p:sp>
        <p:nvSpPr>
          <p:cNvPr id="7" name="Text Placeholder 6">
            <a:extLst>
              <a:ext uri="{FF2B5EF4-FFF2-40B4-BE49-F238E27FC236}">
                <a16:creationId xmlns:a16="http://schemas.microsoft.com/office/drawing/2014/main" id="{E6E1F6D0-0CAB-38E2-F0E7-013111D9E7AD}"/>
              </a:ext>
            </a:extLst>
          </p:cNvPr>
          <p:cNvSpPr>
            <a:spLocks noGrp="1"/>
          </p:cNvSpPr>
          <p:nvPr>
            <p:ph type="body" sz="quarter" idx="13"/>
          </p:nvPr>
        </p:nvSpPr>
        <p:spPr>
          <a:xfrm>
            <a:off x="7965679" y="1409298"/>
            <a:ext cx="3300984" cy="764782"/>
          </a:xfrm>
        </p:spPr>
        <p:txBody>
          <a:bodyPr/>
          <a:lstStyle/>
          <a:p>
            <a:r>
              <a:rPr lang="en-US" dirty="0"/>
              <a:t>User Stats</a:t>
            </a:r>
            <a:endParaRPr lang="en-CA" dirty="0"/>
          </a:p>
        </p:txBody>
      </p:sp>
      <p:sp>
        <p:nvSpPr>
          <p:cNvPr id="8" name="Text Placeholder 7">
            <a:extLst>
              <a:ext uri="{FF2B5EF4-FFF2-40B4-BE49-F238E27FC236}">
                <a16:creationId xmlns:a16="http://schemas.microsoft.com/office/drawing/2014/main" id="{81F273BC-2380-11F6-44B9-DC43CE7CBC53}"/>
              </a:ext>
            </a:extLst>
          </p:cNvPr>
          <p:cNvSpPr>
            <a:spLocks noGrp="1"/>
          </p:cNvSpPr>
          <p:nvPr>
            <p:ph type="body" sz="half" idx="17"/>
          </p:nvPr>
        </p:nvSpPr>
        <p:spPr>
          <a:xfrm>
            <a:off x="7965679" y="2226421"/>
            <a:ext cx="3300984" cy="3023089"/>
          </a:xfrm>
        </p:spPr>
        <p:txBody>
          <a:bodyPr>
            <a:normAutofit/>
          </a:bodyPr>
          <a:lstStyle/>
          <a:p>
            <a:pPr marL="285750" indent="-285750" algn="l">
              <a:buFont typeface="Wingdings" panose="05000000000000000000" pitchFamily="2" charset="2"/>
              <a:buChar char="v"/>
            </a:pPr>
            <a:r>
              <a:rPr lang="en-US" sz="1600" dirty="0">
                <a:solidFill>
                  <a:schemeClr val="tx1"/>
                </a:solidFill>
              </a:rPr>
              <a:t>Track win/loss ratio</a:t>
            </a:r>
          </a:p>
          <a:p>
            <a:pPr marL="285750" indent="-285750" algn="l">
              <a:buFont typeface="Wingdings" panose="05000000000000000000" pitchFamily="2" charset="2"/>
              <a:buChar char="v"/>
            </a:pPr>
            <a:r>
              <a:rPr lang="en-US" sz="1600" dirty="0">
                <a:solidFill>
                  <a:schemeClr val="tx1"/>
                </a:solidFill>
              </a:rPr>
              <a:t>Transaction history</a:t>
            </a:r>
          </a:p>
          <a:p>
            <a:pPr marL="285750" indent="-285750" algn="l">
              <a:buFont typeface="Wingdings" panose="05000000000000000000" pitchFamily="2" charset="2"/>
              <a:buChar char="v"/>
            </a:pPr>
            <a:r>
              <a:rPr lang="en-US" sz="1600" dirty="0">
                <a:solidFill>
                  <a:schemeClr val="tx1"/>
                </a:solidFill>
              </a:rPr>
              <a:t>Days and times visited</a:t>
            </a:r>
          </a:p>
          <a:p>
            <a:pPr algn="l"/>
            <a:endParaRPr lang="en-CA" sz="1600" dirty="0">
              <a:solidFill>
                <a:schemeClr val="tx1"/>
              </a:solidFill>
            </a:endParaRPr>
          </a:p>
        </p:txBody>
      </p:sp>
      <p:pic>
        <p:nvPicPr>
          <p:cNvPr id="11" name="Picture 10" descr="A colorful podium with a star on top&#10;&#10;Description automatically generated">
            <a:extLst>
              <a:ext uri="{FF2B5EF4-FFF2-40B4-BE49-F238E27FC236}">
                <a16:creationId xmlns:a16="http://schemas.microsoft.com/office/drawing/2014/main" id="{D1D2AB53-45FE-F585-3413-6E22CC2731B4}"/>
              </a:ext>
            </a:extLst>
          </p:cNvPr>
          <p:cNvPicPr>
            <a:picLocks noChangeAspect="1"/>
          </p:cNvPicPr>
          <p:nvPr/>
        </p:nvPicPr>
        <p:blipFill>
          <a:blip r:embed="rId3"/>
          <a:stretch>
            <a:fillRect/>
          </a:stretch>
        </p:blipFill>
        <p:spPr>
          <a:xfrm>
            <a:off x="4851558" y="3910951"/>
            <a:ext cx="2341255" cy="2341255"/>
          </a:xfrm>
          <a:prstGeom prst="rect">
            <a:avLst/>
          </a:prstGeom>
        </p:spPr>
      </p:pic>
      <p:pic>
        <p:nvPicPr>
          <p:cNvPr id="17" name="Picture 16" descr="A person standing next to a person at a poker table&#10;&#10;Description automatically generated">
            <a:extLst>
              <a:ext uri="{FF2B5EF4-FFF2-40B4-BE49-F238E27FC236}">
                <a16:creationId xmlns:a16="http://schemas.microsoft.com/office/drawing/2014/main" id="{83006679-E80C-EA41-9CA0-E09F75D46623}"/>
              </a:ext>
            </a:extLst>
          </p:cNvPr>
          <p:cNvPicPr>
            <a:picLocks noChangeAspect="1"/>
          </p:cNvPicPr>
          <p:nvPr/>
        </p:nvPicPr>
        <p:blipFill>
          <a:blip r:embed="rId4"/>
          <a:stretch>
            <a:fillRect/>
          </a:stretch>
        </p:blipFill>
        <p:spPr>
          <a:xfrm>
            <a:off x="1160683" y="3753807"/>
            <a:ext cx="2807208" cy="2807208"/>
          </a:xfrm>
          <a:prstGeom prst="rect">
            <a:avLst/>
          </a:prstGeom>
        </p:spPr>
      </p:pic>
      <p:pic>
        <p:nvPicPr>
          <p:cNvPr id="19" name="Picture 18" descr="A screenshot of a computer game&#10;&#10;Description automatically generated">
            <a:extLst>
              <a:ext uri="{FF2B5EF4-FFF2-40B4-BE49-F238E27FC236}">
                <a16:creationId xmlns:a16="http://schemas.microsoft.com/office/drawing/2014/main" id="{D658A672-0BD5-4030-663C-C10B4DBE958A}"/>
              </a:ext>
            </a:extLst>
          </p:cNvPr>
          <p:cNvPicPr>
            <a:picLocks noChangeAspect="1"/>
          </p:cNvPicPr>
          <p:nvPr/>
        </p:nvPicPr>
        <p:blipFill>
          <a:blip r:embed="rId5"/>
          <a:stretch>
            <a:fillRect/>
          </a:stretch>
        </p:blipFill>
        <p:spPr>
          <a:xfrm>
            <a:off x="7965679" y="3708004"/>
            <a:ext cx="2747147" cy="2747147"/>
          </a:xfrm>
          <a:prstGeom prst="rect">
            <a:avLst/>
          </a:prstGeom>
        </p:spPr>
      </p:pic>
    </p:spTree>
    <p:extLst>
      <p:ext uri="{BB962C8B-B14F-4D97-AF65-F5344CB8AC3E}">
        <p14:creationId xmlns:p14="http://schemas.microsoft.com/office/powerpoint/2010/main" val="3912233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AFD90-6655-DB8D-4B24-E566D87E6F7D}"/>
              </a:ext>
            </a:extLst>
          </p:cNvPr>
          <p:cNvSpPr>
            <a:spLocks noGrp="1"/>
          </p:cNvSpPr>
          <p:nvPr>
            <p:ph type="title"/>
          </p:nvPr>
        </p:nvSpPr>
        <p:spPr>
          <a:xfrm>
            <a:off x="913795" y="609599"/>
            <a:ext cx="5978072" cy="1481150"/>
          </a:xfrm>
        </p:spPr>
        <p:txBody>
          <a:bodyPr>
            <a:normAutofit/>
          </a:bodyPr>
          <a:lstStyle/>
          <a:p>
            <a:r>
              <a:rPr lang="en-US" dirty="0">
                <a:solidFill>
                  <a:schemeClr val="tx1"/>
                </a:solidFill>
              </a:rPr>
              <a:t>Safe Gambling</a:t>
            </a:r>
            <a:endParaRPr lang="en-CA" dirty="0">
              <a:solidFill>
                <a:schemeClr val="tx1"/>
              </a:solidFill>
            </a:endParaRPr>
          </a:p>
        </p:txBody>
      </p:sp>
      <p:sp>
        <p:nvSpPr>
          <p:cNvPr id="3" name="Content Placeholder 2">
            <a:extLst>
              <a:ext uri="{FF2B5EF4-FFF2-40B4-BE49-F238E27FC236}">
                <a16:creationId xmlns:a16="http://schemas.microsoft.com/office/drawing/2014/main" id="{228D99A8-E645-C2CF-5B28-33F549D65152}"/>
              </a:ext>
            </a:extLst>
          </p:cNvPr>
          <p:cNvSpPr>
            <a:spLocks noGrp="1"/>
          </p:cNvSpPr>
          <p:nvPr>
            <p:ph idx="1"/>
          </p:nvPr>
        </p:nvSpPr>
        <p:spPr>
          <a:xfrm>
            <a:off x="913795" y="2279176"/>
            <a:ext cx="5978072" cy="3415672"/>
          </a:xfrm>
        </p:spPr>
        <p:txBody>
          <a:bodyPr anchor="ctr">
            <a:normAutofit/>
          </a:bodyPr>
          <a:lstStyle/>
          <a:p>
            <a:pPr>
              <a:lnSpc>
                <a:spcPct val="100000"/>
              </a:lnSpc>
            </a:pPr>
            <a:r>
              <a:rPr lang="en-US" dirty="0">
                <a:solidFill>
                  <a:schemeClr val="tx1"/>
                </a:solidFill>
              </a:rPr>
              <a:t>Remind users to take breaks</a:t>
            </a:r>
          </a:p>
          <a:p>
            <a:pPr>
              <a:lnSpc>
                <a:spcPct val="100000"/>
              </a:lnSpc>
            </a:pPr>
            <a:r>
              <a:rPr lang="en-US" dirty="0">
                <a:solidFill>
                  <a:schemeClr val="tx1"/>
                </a:solidFill>
              </a:rPr>
              <a:t>Provide warnings, reminders, and useful facts about the dangers of gambling</a:t>
            </a:r>
          </a:p>
          <a:p>
            <a:pPr>
              <a:lnSpc>
                <a:spcPct val="100000"/>
              </a:lnSpc>
            </a:pPr>
            <a:r>
              <a:rPr lang="en-US" dirty="0">
                <a:solidFill>
                  <a:schemeClr val="tx1"/>
                </a:solidFill>
              </a:rPr>
              <a:t>Educate users</a:t>
            </a:r>
          </a:p>
          <a:p>
            <a:pPr>
              <a:lnSpc>
                <a:spcPct val="100000"/>
              </a:lnSpc>
            </a:pPr>
            <a:r>
              <a:rPr lang="en-US" dirty="0">
                <a:solidFill>
                  <a:schemeClr val="tx1"/>
                </a:solidFill>
              </a:rPr>
              <a:t>Set time and money limits on gambling</a:t>
            </a:r>
          </a:p>
          <a:p>
            <a:pPr>
              <a:lnSpc>
                <a:spcPct val="100000"/>
              </a:lnSpc>
            </a:pPr>
            <a:r>
              <a:rPr lang="en-US" dirty="0">
                <a:solidFill>
                  <a:schemeClr val="tx1"/>
                </a:solidFill>
              </a:rPr>
              <a:t>Gambling habit tracking</a:t>
            </a:r>
          </a:p>
          <a:p>
            <a:pPr>
              <a:lnSpc>
                <a:spcPct val="100000"/>
              </a:lnSpc>
            </a:pPr>
            <a:r>
              <a:rPr lang="en-US" dirty="0">
                <a:solidFill>
                  <a:schemeClr val="tx1"/>
                </a:solidFill>
              </a:rPr>
              <a:t>Option to gamble with fake currency</a:t>
            </a:r>
          </a:p>
        </p:txBody>
      </p:sp>
      <p:pic>
        <p:nvPicPr>
          <p:cNvPr id="21" name="Picture 2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A group of people sitting around a table&#10;&#10;Description automatically generated">
            <a:extLst>
              <a:ext uri="{FF2B5EF4-FFF2-40B4-BE49-F238E27FC236}">
                <a16:creationId xmlns:a16="http://schemas.microsoft.com/office/drawing/2014/main" id="{1A98FF7E-DC92-CB38-E805-B0852B0A8ACD}"/>
              </a:ext>
            </a:extLst>
          </p:cNvPr>
          <p:cNvPicPr>
            <a:picLocks noChangeAspect="1"/>
          </p:cNvPicPr>
          <p:nvPr/>
        </p:nvPicPr>
        <p:blipFill>
          <a:blip r:embed="rId5"/>
          <a:srcRect t="19358" r="-1" b="6636"/>
          <a:stretch/>
        </p:blipFill>
        <p:spPr>
          <a:xfrm>
            <a:off x="7620350" y="0"/>
            <a:ext cx="4571649" cy="3429000"/>
          </a:xfrm>
          <a:prstGeom prst="rect">
            <a:avLst/>
          </a:prstGeom>
        </p:spPr>
      </p:pic>
      <p:pic>
        <p:nvPicPr>
          <p:cNvPr id="9" name="Picture 8" descr="A table with a padlock and money and a clock&#10;&#10;Description automatically generated with medium confidence">
            <a:extLst>
              <a:ext uri="{FF2B5EF4-FFF2-40B4-BE49-F238E27FC236}">
                <a16:creationId xmlns:a16="http://schemas.microsoft.com/office/drawing/2014/main" id="{9495BD4F-86E2-D8E1-3D55-B123EA5635C8}"/>
              </a:ext>
            </a:extLst>
          </p:cNvPr>
          <p:cNvPicPr>
            <a:picLocks noChangeAspect="1"/>
          </p:cNvPicPr>
          <p:nvPr/>
        </p:nvPicPr>
        <p:blipFill>
          <a:blip r:embed="rId6"/>
          <a:srcRect t="11745" r="-1" b="13249"/>
          <a:stretch/>
        </p:blipFill>
        <p:spPr>
          <a:xfrm>
            <a:off x="7620351" y="3429000"/>
            <a:ext cx="4571649" cy="3429000"/>
          </a:xfrm>
          <a:prstGeom prst="rect">
            <a:avLst/>
          </a:prstGeom>
        </p:spPr>
      </p:pic>
    </p:spTree>
    <p:extLst>
      <p:ext uri="{BB962C8B-B14F-4D97-AF65-F5344CB8AC3E}">
        <p14:creationId xmlns:p14="http://schemas.microsoft.com/office/powerpoint/2010/main" val="34348778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900F-84C0-25F5-D2E4-0D6AA826685A}"/>
              </a:ext>
            </a:extLst>
          </p:cNvPr>
          <p:cNvSpPr>
            <a:spLocks noGrp="1"/>
          </p:cNvSpPr>
          <p:nvPr>
            <p:ph type="title"/>
          </p:nvPr>
        </p:nvSpPr>
        <p:spPr/>
        <p:txBody>
          <a:bodyPr/>
          <a:lstStyle/>
          <a:p>
            <a:r>
              <a:rPr lang="en-US" dirty="0">
                <a:solidFill>
                  <a:schemeClr val="tx1"/>
                </a:solidFill>
              </a:rPr>
              <a:t>Technology – MERN Stack</a:t>
            </a:r>
            <a:endParaRPr lang="en-CA" dirty="0">
              <a:solidFill>
                <a:schemeClr val="tx1"/>
              </a:solidFill>
            </a:endParaRPr>
          </a:p>
        </p:txBody>
      </p:sp>
      <p:sp>
        <p:nvSpPr>
          <p:cNvPr id="3" name="Content Placeholder 2">
            <a:extLst>
              <a:ext uri="{FF2B5EF4-FFF2-40B4-BE49-F238E27FC236}">
                <a16:creationId xmlns:a16="http://schemas.microsoft.com/office/drawing/2014/main" id="{85821AEC-3C35-2440-188E-F482126636CC}"/>
              </a:ext>
            </a:extLst>
          </p:cNvPr>
          <p:cNvSpPr>
            <a:spLocks noGrp="1"/>
          </p:cNvSpPr>
          <p:nvPr>
            <p:ph idx="1"/>
          </p:nvPr>
        </p:nvSpPr>
        <p:spPr>
          <a:xfrm>
            <a:off x="913795" y="1457421"/>
            <a:ext cx="10353762" cy="3714749"/>
          </a:xfrm>
        </p:spPr>
        <p:txBody>
          <a:bodyPr/>
          <a:lstStyle/>
          <a:p>
            <a:pPr marL="36900" indent="0" algn="l">
              <a:buNone/>
            </a:pPr>
            <a:endParaRPr lang="en-CA" b="0" i="0" dirty="0">
              <a:solidFill>
                <a:schemeClr val="tx1"/>
              </a:solidFill>
              <a:effectLst/>
              <a:latin typeface="-apple-system"/>
            </a:endParaRPr>
          </a:p>
          <a:p>
            <a:pPr algn="l"/>
            <a:r>
              <a:rPr lang="en-CA" b="0" i="0" dirty="0">
                <a:solidFill>
                  <a:schemeClr val="tx1"/>
                </a:solidFill>
                <a:effectLst/>
                <a:latin typeface="-apple-system"/>
              </a:rPr>
              <a:t>Database: MongoDB</a:t>
            </a:r>
          </a:p>
          <a:p>
            <a:pPr algn="l"/>
            <a:r>
              <a:rPr lang="en-CA" b="0" i="0" dirty="0">
                <a:solidFill>
                  <a:schemeClr val="tx1"/>
                </a:solidFill>
                <a:effectLst/>
                <a:latin typeface="-apple-system"/>
              </a:rPr>
              <a:t>Back-end: Express.js and Node.js</a:t>
            </a:r>
          </a:p>
          <a:p>
            <a:pPr algn="l"/>
            <a:r>
              <a:rPr lang="en-CA" b="0" i="0" dirty="0">
                <a:solidFill>
                  <a:schemeClr val="tx1"/>
                </a:solidFill>
                <a:effectLst/>
                <a:latin typeface="-apple-system"/>
              </a:rPr>
              <a:t>Front-end: React.js</a:t>
            </a:r>
          </a:p>
          <a:p>
            <a:pPr algn="l"/>
            <a:r>
              <a:rPr lang="en-CA" dirty="0">
                <a:solidFill>
                  <a:schemeClr val="tx1"/>
                </a:solidFill>
                <a:effectLst/>
                <a:latin typeface="-apple-system"/>
              </a:rPr>
              <a:t>CI/CD: GitHub Actions</a:t>
            </a:r>
            <a:endParaRPr lang="en-CA" b="0" i="0" dirty="0">
              <a:solidFill>
                <a:schemeClr val="tx1"/>
              </a:solidFill>
              <a:effectLst/>
              <a:latin typeface="-apple-system"/>
            </a:endParaRPr>
          </a:p>
          <a:p>
            <a:endParaRPr lang="en-CA" dirty="0">
              <a:solidFill>
                <a:schemeClr val="tx1"/>
              </a:solidFill>
            </a:endParaRPr>
          </a:p>
        </p:txBody>
      </p:sp>
      <p:pic>
        <p:nvPicPr>
          <p:cNvPr id="5" name="Picture 4">
            <a:extLst>
              <a:ext uri="{FF2B5EF4-FFF2-40B4-BE49-F238E27FC236}">
                <a16:creationId xmlns:a16="http://schemas.microsoft.com/office/drawing/2014/main" id="{EDA0B1D6-4A61-FF64-A08C-77E472BCAB29}"/>
              </a:ext>
            </a:extLst>
          </p:cNvPr>
          <p:cNvPicPr>
            <a:picLocks noChangeAspect="1"/>
          </p:cNvPicPr>
          <p:nvPr/>
        </p:nvPicPr>
        <p:blipFill>
          <a:blip r:embed="rId3"/>
          <a:stretch>
            <a:fillRect/>
          </a:stretch>
        </p:blipFill>
        <p:spPr>
          <a:xfrm>
            <a:off x="446326" y="4319435"/>
            <a:ext cx="11288700" cy="2181529"/>
          </a:xfrm>
          <a:prstGeom prst="rect">
            <a:avLst/>
          </a:prstGeom>
        </p:spPr>
      </p:pic>
    </p:spTree>
    <p:extLst>
      <p:ext uri="{BB962C8B-B14F-4D97-AF65-F5344CB8AC3E}">
        <p14:creationId xmlns:p14="http://schemas.microsoft.com/office/powerpoint/2010/main" val="57319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DAFA3B-13D2-4FAA-90F4-A6579AC43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D1256-092B-5249-258A-B1116CBB475D}"/>
              </a:ext>
            </a:extLst>
          </p:cNvPr>
          <p:cNvSpPr>
            <a:spLocks noGrp="1"/>
          </p:cNvSpPr>
          <p:nvPr>
            <p:ph type="ctrTitle"/>
          </p:nvPr>
        </p:nvSpPr>
        <p:spPr>
          <a:xfrm>
            <a:off x="1370693" y="4477814"/>
            <a:ext cx="9440034" cy="1017059"/>
          </a:xfrm>
        </p:spPr>
        <p:txBody>
          <a:bodyPr>
            <a:normAutofit/>
          </a:bodyPr>
          <a:lstStyle/>
          <a:p>
            <a:r>
              <a:rPr lang="en-US" sz="4800" dirty="0">
                <a:solidFill>
                  <a:schemeClr val="tx1"/>
                </a:solidFill>
              </a:rPr>
              <a:t>Thank you!</a:t>
            </a:r>
            <a:endParaRPr lang="en-CA" sz="4800" dirty="0">
              <a:solidFill>
                <a:schemeClr val="tx1"/>
              </a:solidFill>
            </a:endParaRPr>
          </a:p>
        </p:txBody>
      </p:sp>
      <p:pic>
        <p:nvPicPr>
          <p:cNvPr id="12" name="Picture 11" descr="A person holding a white folder with a person in a suit&#10;&#10;Description automatically generated">
            <a:extLst>
              <a:ext uri="{FF2B5EF4-FFF2-40B4-BE49-F238E27FC236}">
                <a16:creationId xmlns:a16="http://schemas.microsoft.com/office/drawing/2014/main" id="{E397D91B-EDB6-B8AA-280C-F6310CE20A47}"/>
              </a:ext>
            </a:extLst>
          </p:cNvPr>
          <p:cNvPicPr>
            <a:picLocks noChangeAspect="1"/>
          </p:cNvPicPr>
          <p:nvPr/>
        </p:nvPicPr>
        <p:blipFill>
          <a:blip r:embed="rId3"/>
          <a:stretch>
            <a:fillRect/>
          </a:stretch>
        </p:blipFill>
        <p:spPr>
          <a:xfrm>
            <a:off x="3160597" y="682474"/>
            <a:ext cx="5860226" cy="3662642"/>
          </a:xfrm>
          <a:prstGeom prst="rect">
            <a:avLst/>
          </a:prstGeom>
        </p:spPr>
      </p:pic>
    </p:spTree>
    <p:extLst>
      <p:ext uri="{BB962C8B-B14F-4D97-AF65-F5344CB8AC3E}">
        <p14:creationId xmlns:p14="http://schemas.microsoft.com/office/powerpoint/2010/main" val="1904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{8359C44F-10B8-439D-A475-3D448297C25C}tf11665031_win32</Template>
  <TotalTime>131</TotalTime>
  <Words>521</Words>
  <Application>Microsoft Office PowerPoint</Application>
  <PresentationFormat>Widescreen</PresentationFormat>
  <Paragraphs>83</Paragraphs>
  <Slides>10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Algerian</vt:lpstr>
      <vt:lpstr>-apple-system</vt:lpstr>
      <vt:lpstr>Aptos</vt:lpstr>
      <vt:lpstr>Arial Nova</vt:lpstr>
      <vt:lpstr>Arial Nova Light</vt:lpstr>
      <vt:lpstr>Baskerville Old Face</vt:lpstr>
      <vt:lpstr>inherit</vt:lpstr>
      <vt:lpstr>Roboto</vt:lpstr>
      <vt:lpstr>Wingdings</vt:lpstr>
      <vt:lpstr>Wingdings 2</vt:lpstr>
      <vt:lpstr>SlateVTI</vt:lpstr>
      <vt:lpstr>Full Stack Flush</vt:lpstr>
      <vt:lpstr>Our Vision</vt:lpstr>
      <vt:lpstr>Ethical Gambling?</vt:lpstr>
      <vt:lpstr>Core Features</vt:lpstr>
      <vt:lpstr>Card Games</vt:lpstr>
      <vt:lpstr>What makes it engaging?</vt:lpstr>
      <vt:lpstr>Safe Gambling</vt:lpstr>
      <vt:lpstr>Technology – MERN Stack</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Mateo DeSousa</dc:creator>
  <cp:lastModifiedBy>kaye ruwe</cp:lastModifiedBy>
  <cp:revision>3</cp:revision>
  <dcterms:created xsi:type="dcterms:W3CDTF">2025-01-26T19:17:11Z</dcterms:created>
  <dcterms:modified xsi:type="dcterms:W3CDTF">2025-01-29T03:33:53Z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